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55a2b427d40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1fe7a224464085"/>
  </p:sldMasterIdLst>
  <p:sldIdLst>
    <p:sldId xmlns:r="http://schemas.openxmlformats.org/officeDocument/2006/relationships" id="256" r:id="R13ac4c4cfee8490d"/>
    <p:sldId xmlns:r="http://schemas.openxmlformats.org/officeDocument/2006/relationships" id="257" r:id="R1ac979ce9f6e4b99"/>
    <p:sldId xmlns:r="http://schemas.openxmlformats.org/officeDocument/2006/relationships" id="258" r:id="R83d74a7d4a374324"/>
    <p:sldId xmlns:r="http://schemas.openxmlformats.org/officeDocument/2006/relationships" id="259" r:id="Rfa8ca778b1594116"/>
    <p:sldId xmlns:r="http://schemas.openxmlformats.org/officeDocument/2006/relationships" id="260" r:id="R4ecceb1bff9b46fc"/>
    <p:sldId xmlns:r="http://schemas.openxmlformats.org/officeDocument/2006/relationships" id="261" r:id="R678558397917402f"/>
    <p:sldId xmlns:r="http://schemas.openxmlformats.org/officeDocument/2006/relationships" id="262" r:id="R87dba0e2b50345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fe7a224464085" /><Relationship Type="http://schemas.openxmlformats.org/officeDocument/2006/relationships/slide" Target="/ppt/slides/slide1.xml" Id="R13ac4c4cfee8490d" /><Relationship Type="http://schemas.openxmlformats.org/officeDocument/2006/relationships/slide" Target="/ppt/slides/slide2.xml" Id="R1ac979ce9f6e4b99" /><Relationship Type="http://schemas.openxmlformats.org/officeDocument/2006/relationships/slide" Target="/ppt/slides/slide3.xml" Id="R83d74a7d4a374324" /><Relationship Type="http://schemas.openxmlformats.org/officeDocument/2006/relationships/slide" Target="/ppt/slides/slide4.xml" Id="Rfa8ca778b1594116" /><Relationship Type="http://schemas.openxmlformats.org/officeDocument/2006/relationships/slide" Target="/ppt/slides/slide5.xml" Id="R4ecceb1bff9b46fc" /><Relationship Type="http://schemas.openxmlformats.org/officeDocument/2006/relationships/slide" Target="/ppt/slides/slide6.xml" Id="R678558397917402f" /><Relationship Type="http://schemas.openxmlformats.org/officeDocument/2006/relationships/slide" Target="/ppt/slides/slide7.xml" Id="R87dba0e2b50345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77839911c43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c2fe7c756473f" /><Relationship Type="http://schemas.openxmlformats.org/officeDocument/2006/relationships/theme" Target="/ppt/slideMasters/theme/theme1.xml" Id="R839921b7bd1545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ac2fe7c75647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bb99b528042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995ce93554d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19fdf2858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2a0ad7eed40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d8be1f7134d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9e3bb4bdc42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510ca656d49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PEAK CSL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CSL GROUP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2 097 775 000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102 839 000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90 106 000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519 630 000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996 209 000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CSL EUROPE LIMITED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GROUP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917 824 495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