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d4868cc90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4e9a65395437b"/>
  </p:sldMasterIdLst>
  <p:sldIdLst>
    <p:sldId xmlns:r="http://schemas.openxmlformats.org/officeDocument/2006/relationships" id="256" r:id="R7a84484dba2d4671"/>
    <p:sldId xmlns:r="http://schemas.openxmlformats.org/officeDocument/2006/relationships" id="257" r:id="Rff85630d6bf14231"/>
    <p:sldId xmlns:r="http://schemas.openxmlformats.org/officeDocument/2006/relationships" id="258" r:id="Rfc79c95313e241a4"/>
    <p:sldId xmlns:r="http://schemas.openxmlformats.org/officeDocument/2006/relationships" id="259" r:id="Rcafe32a0877f4a4e"/>
    <p:sldId xmlns:r="http://schemas.openxmlformats.org/officeDocument/2006/relationships" id="260" r:id="R231f09a706c44497"/>
    <p:sldId xmlns:r="http://schemas.openxmlformats.org/officeDocument/2006/relationships" id="261" r:id="Ref762b7a98104831"/>
    <p:sldId xmlns:r="http://schemas.openxmlformats.org/officeDocument/2006/relationships" id="262" r:id="R1569cc80ac0f40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4e9a65395437b" /><Relationship Type="http://schemas.openxmlformats.org/officeDocument/2006/relationships/slide" Target="/ppt/slides/slide1.xml" Id="R7a84484dba2d4671" /><Relationship Type="http://schemas.openxmlformats.org/officeDocument/2006/relationships/slide" Target="/ppt/slides/slide2.xml" Id="Rff85630d6bf14231" /><Relationship Type="http://schemas.openxmlformats.org/officeDocument/2006/relationships/slide" Target="/ppt/slides/slide3.xml" Id="Rfc79c95313e241a4" /><Relationship Type="http://schemas.openxmlformats.org/officeDocument/2006/relationships/slide" Target="/ppt/slides/slide4.xml" Id="Rcafe32a0877f4a4e" /><Relationship Type="http://schemas.openxmlformats.org/officeDocument/2006/relationships/slide" Target="/ppt/slides/slide5.xml" Id="R231f09a706c44497" /><Relationship Type="http://schemas.openxmlformats.org/officeDocument/2006/relationships/slide" Target="/ppt/slides/slide6.xml" Id="Ref762b7a98104831" /><Relationship Type="http://schemas.openxmlformats.org/officeDocument/2006/relationships/slide" Target="/ppt/slides/slide7.xml" Id="R1569cc80ac0f40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c6116bd0846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48fab6ee140bc" /><Relationship Type="http://schemas.openxmlformats.org/officeDocument/2006/relationships/theme" Target="/ppt/slideMasters/theme/theme1.xml" Id="R30b670fc620a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48fab6ee140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db50cc3d944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9e9f2c84c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0926ecd2348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1433e309f4b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1640b73d7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a66dba0104c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6c9fe519e43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