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b6210334f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aea9dd8e34484"/>
  </p:sldMasterIdLst>
  <p:sldIdLst>
    <p:sldId xmlns:r="http://schemas.openxmlformats.org/officeDocument/2006/relationships" id="256" r:id="R43619f3e6a3f475b"/>
    <p:sldId xmlns:r="http://schemas.openxmlformats.org/officeDocument/2006/relationships" id="257" r:id="R60206f7a36a94a24"/>
    <p:sldId xmlns:r="http://schemas.openxmlformats.org/officeDocument/2006/relationships" id="258" r:id="Rc58f1138701f49c6"/>
    <p:sldId xmlns:r="http://schemas.openxmlformats.org/officeDocument/2006/relationships" id="259" r:id="Rea1c055b0953488f"/>
    <p:sldId xmlns:r="http://schemas.openxmlformats.org/officeDocument/2006/relationships" id="260" r:id="R2339ba9808404051"/>
    <p:sldId xmlns:r="http://schemas.openxmlformats.org/officeDocument/2006/relationships" id="261" r:id="Ra49dc7474b06463c"/>
    <p:sldId xmlns:r="http://schemas.openxmlformats.org/officeDocument/2006/relationships" id="262" r:id="Rd669e101a6e9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aea9dd8e34484" /><Relationship Type="http://schemas.openxmlformats.org/officeDocument/2006/relationships/slide" Target="/ppt/slides/slide1.xml" Id="R43619f3e6a3f475b" /><Relationship Type="http://schemas.openxmlformats.org/officeDocument/2006/relationships/slide" Target="/ppt/slides/slide2.xml" Id="R60206f7a36a94a24" /><Relationship Type="http://schemas.openxmlformats.org/officeDocument/2006/relationships/slide" Target="/ppt/slides/slide3.xml" Id="Rc58f1138701f49c6" /><Relationship Type="http://schemas.openxmlformats.org/officeDocument/2006/relationships/slide" Target="/ppt/slides/slide4.xml" Id="Rea1c055b0953488f" /><Relationship Type="http://schemas.openxmlformats.org/officeDocument/2006/relationships/slide" Target="/ppt/slides/slide5.xml" Id="R2339ba9808404051" /><Relationship Type="http://schemas.openxmlformats.org/officeDocument/2006/relationships/slide" Target="/ppt/slides/slide6.xml" Id="Ra49dc7474b06463c" /><Relationship Type="http://schemas.openxmlformats.org/officeDocument/2006/relationships/slide" Target="/ppt/slides/slide7.xml" Id="Rd669e101a6e9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93a8f998fc49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61321132243b2" /><Relationship Type="http://schemas.openxmlformats.org/officeDocument/2006/relationships/theme" Target="/ppt/slideMasters/theme/theme1.xml" Id="R52459570273a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61321132243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871e6a49e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46bdc1aa247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6d184c41a45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6eb54f00f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a075d5006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59bd8996545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fefec4c0e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4 934 551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5 163 359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BOVIND FURUSETH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