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b8c81dff6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5ab4bbc1fd4353"/>
  </p:sldMasterIdLst>
  <p:sldIdLst>
    <p:sldId xmlns:r="http://schemas.openxmlformats.org/officeDocument/2006/relationships" id="256" r:id="Rbe68f7d92be443ce"/>
    <p:sldId xmlns:r="http://schemas.openxmlformats.org/officeDocument/2006/relationships" id="257" r:id="R39ee0cd313984195"/>
    <p:sldId xmlns:r="http://schemas.openxmlformats.org/officeDocument/2006/relationships" id="258" r:id="R57cca7eb7c1746e1"/>
    <p:sldId xmlns:r="http://schemas.openxmlformats.org/officeDocument/2006/relationships" id="259" r:id="R38d6963399914705"/>
    <p:sldId xmlns:r="http://schemas.openxmlformats.org/officeDocument/2006/relationships" id="260" r:id="R70907baf34724003"/>
    <p:sldId xmlns:r="http://schemas.openxmlformats.org/officeDocument/2006/relationships" id="261" r:id="R47c49f73893245ff"/>
    <p:sldId xmlns:r="http://schemas.openxmlformats.org/officeDocument/2006/relationships" id="262" r:id="R95ab13c5bcf1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ab4bbc1fd4353" /><Relationship Type="http://schemas.openxmlformats.org/officeDocument/2006/relationships/slide" Target="/ppt/slides/slide1.xml" Id="Rbe68f7d92be443ce" /><Relationship Type="http://schemas.openxmlformats.org/officeDocument/2006/relationships/slide" Target="/ppt/slides/slide2.xml" Id="R39ee0cd313984195" /><Relationship Type="http://schemas.openxmlformats.org/officeDocument/2006/relationships/slide" Target="/ppt/slides/slide3.xml" Id="R57cca7eb7c1746e1" /><Relationship Type="http://schemas.openxmlformats.org/officeDocument/2006/relationships/slide" Target="/ppt/slides/slide4.xml" Id="R38d6963399914705" /><Relationship Type="http://schemas.openxmlformats.org/officeDocument/2006/relationships/slide" Target="/ppt/slides/slide5.xml" Id="R70907baf34724003" /><Relationship Type="http://schemas.openxmlformats.org/officeDocument/2006/relationships/slide" Target="/ppt/slides/slide6.xml" Id="R47c49f73893245ff" /><Relationship Type="http://schemas.openxmlformats.org/officeDocument/2006/relationships/slide" Target="/ppt/slides/slide7.xml" Id="R95ab13c5bcf1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721f27b15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b63b37cef4133" /><Relationship Type="http://schemas.openxmlformats.org/officeDocument/2006/relationships/theme" Target="/ppt/slideMasters/theme/theme1.xml" Id="R48a39451431740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b63b37cef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28e31511141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1dd3fc15f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32be4b632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7679f2ff6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bc51a787a41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136fa32c347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3bc81f2f1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R INCORONATO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R INCORONATO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591 561 511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629 965 489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104, Norsea Base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