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292dfb285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51f3e1c2b43f5"/>
  </p:sldMasterIdLst>
  <p:sldIdLst>
    <p:sldId xmlns:r="http://schemas.openxmlformats.org/officeDocument/2006/relationships" id="256" r:id="R3f2b026d144244de"/>
    <p:sldId xmlns:r="http://schemas.openxmlformats.org/officeDocument/2006/relationships" id="257" r:id="R3d113d6a49214ad3"/>
    <p:sldId xmlns:r="http://schemas.openxmlformats.org/officeDocument/2006/relationships" id="258" r:id="Rbfde4e3095804d87"/>
    <p:sldId xmlns:r="http://schemas.openxmlformats.org/officeDocument/2006/relationships" id="259" r:id="R650392c183504523"/>
    <p:sldId xmlns:r="http://schemas.openxmlformats.org/officeDocument/2006/relationships" id="260" r:id="R1025410e06364fab"/>
    <p:sldId xmlns:r="http://schemas.openxmlformats.org/officeDocument/2006/relationships" id="261" r:id="R26354b9d389d47d0"/>
    <p:sldId xmlns:r="http://schemas.openxmlformats.org/officeDocument/2006/relationships" id="262" r:id="R946927efd892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51f3e1c2b43f5" /><Relationship Type="http://schemas.openxmlformats.org/officeDocument/2006/relationships/slide" Target="/ppt/slides/slide1.xml" Id="R3f2b026d144244de" /><Relationship Type="http://schemas.openxmlformats.org/officeDocument/2006/relationships/slide" Target="/ppt/slides/slide2.xml" Id="R3d113d6a49214ad3" /><Relationship Type="http://schemas.openxmlformats.org/officeDocument/2006/relationships/slide" Target="/ppt/slides/slide3.xml" Id="Rbfde4e3095804d87" /><Relationship Type="http://schemas.openxmlformats.org/officeDocument/2006/relationships/slide" Target="/ppt/slides/slide4.xml" Id="R650392c183504523" /><Relationship Type="http://schemas.openxmlformats.org/officeDocument/2006/relationships/slide" Target="/ppt/slides/slide5.xml" Id="R1025410e06364fab" /><Relationship Type="http://schemas.openxmlformats.org/officeDocument/2006/relationships/slide" Target="/ppt/slides/slide6.xml" Id="R26354b9d389d47d0" /><Relationship Type="http://schemas.openxmlformats.org/officeDocument/2006/relationships/slide" Target="/ppt/slides/slide7.xml" Id="R946927efd892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2f70af8f4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70732bdc74b11" /><Relationship Type="http://schemas.openxmlformats.org/officeDocument/2006/relationships/theme" Target="/ppt/slideMasters/theme/theme1.xml" Id="R27ec8aea92f2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70732bdc7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83e09c854b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45c84c5f4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f31194772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3023c7afe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a068cfa4742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59b842cc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397bcf542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