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a1a97721654e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b9f9c3292e4afb"/>
  </p:sldMasterIdLst>
  <p:sldIdLst>
    <p:sldId xmlns:r="http://schemas.openxmlformats.org/officeDocument/2006/relationships" id="256" r:id="Rde59dd1daf364c17"/>
    <p:sldId xmlns:r="http://schemas.openxmlformats.org/officeDocument/2006/relationships" id="257" r:id="Rb9bf4377e2f04038"/>
    <p:sldId xmlns:r="http://schemas.openxmlformats.org/officeDocument/2006/relationships" id="258" r:id="Ra3d8549a9e3b4493"/>
    <p:sldId xmlns:r="http://schemas.openxmlformats.org/officeDocument/2006/relationships" id="259" r:id="Rafa5ad097c204d6b"/>
    <p:sldId xmlns:r="http://schemas.openxmlformats.org/officeDocument/2006/relationships" id="260" r:id="Rb54d4ff8a8d14e51"/>
    <p:sldId xmlns:r="http://schemas.openxmlformats.org/officeDocument/2006/relationships" id="261" r:id="Rf2f37e1e7edb4577"/>
    <p:sldId xmlns:r="http://schemas.openxmlformats.org/officeDocument/2006/relationships" id="262" r:id="R9b2f5978c5f2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b9f9c3292e4afb" /><Relationship Type="http://schemas.openxmlformats.org/officeDocument/2006/relationships/slide" Target="/ppt/slides/slide1.xml" Id="Rde59dd1daf364c17" /><Relationship Type="http://schemas.openxmlformats.org/officeDocument/2006/relationships/slide" Target="/ppt/slides/slide2.xml" Id="Rb9bf4377e2f04038" /><Relationship Type="http://schemas.openxmlformats.org/officeDocument/2006/relationships/slide" Target="/ppt/slides/slide3.xml" Id="Ra3d8549a9e3b4493" /><Relationship Type="http://schemas.openxmlformats.org/officeDocument/2006/relationships/slide" Target="/ppt/slides/slide4.xml" Id="Rafa5ad097c204d6b" /><Relationship Type="http://schemas.openxmlformats.org/officeDocument/2006/relationships/slide" Target="/ppt/slides/slide5.xml" Id="Rb54d4ff8a8d14e51" /><Relationship Type="http://schemas.openxmlformats.org/officeDocument/2006/relationships/slide" Target="/ppt/slides/slide6.xml" Id="Rf2f37e1e7edb4577" /><Relationship Type="http://schemas.openxmlformats.org/officeDocument/2006/relationships/slide" Target="/ppt/slides/slide7.xml" Id="R9b2f5978c5f2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331e6bd9c43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192347180342f0" /><Relationship Type="http://schemas.openxmlformats.org/officeDocument/2006/relationships/theme" Target="/ppt/slideMasters/theme/theme1.xml" Id="R4de86dc29f50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192347180342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cc6991174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3df5449b3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d1e7e3e4042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6f12ebb294f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2f0b80b2a43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402d7429a4f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7b1c19bda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DAKKI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DRIFT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17 140 506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21 454 754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B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A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917 998 620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DRIFT AS</a:t>
            </a:r>
          </a:p>
        </p:txBody>
      </p:sp>
    </p:spTree>
  </p:cSld>
  <p:clrMapOvr>
    <a:masterClrMapping xmlns:a="http://schemas.openxmlformats.org/drawingml/2006/main"/>
  </p:clrMapOvr>
</p:sld>
</file>