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e15017ad2747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90ab2120d4027"/>
  </p:sldMasterIdLst>
  <p:sldIdLst>
    <p:sldId xmlns:r="http://schemas.openxmlformats.org/officeDocument/2006/relationships" id="256" r:id="R890e888061104990"/>
    <p:sldId xmlns:r="http://schemas.openxmlformats.org/officeDocument/2006/relationships" id="257" r:id="R5284d4577c8b41a7"/>
    <p:sldId xmlns:r="http://schemas.openxmlformats.org/officeDocument/2006/relationships" id="258" r:id="R79f7ed9959174ddf"/>
    <p:sldId xmlns:r="http://schemas.openxmlformats.org/officeDocument/2006/relationships" id="259" r:id="R8e23717ed05045b0"/>
    <p:sldId xmlns:r="http://schemas.openxmlformats.org/officeDocument/2006/relationships" id="260" r:id="R9653a16c62c74e4f"/>
    <p:sldId xmlns:r="http://schemas.openxmlformats.org/officeDocument/2006/relationships" id="261" r:id="Rdb8e34167be24a7e"/>
    <p:sldId xmlns:r="http://schemas.openxmlformats.org/officeDocument/2006/relationships" id="262" r:id="R0b2072d9b06f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90ab2120d4027" /><Relationship Type="http://schemas.openxmlformats.org/officeDocument/2006/relationships/slide" Target="/ppt/slides/slide1.xml" Id="R890e888061104990" /><Relationship Type="http://schemas.openxmlformats.org/officeDocument/2006/relationships/slide" Target="/ppt/slides/slide2.xml" Id="R5284d4577c8b41a7" /><Relationship Type="http://schemas.openxmlformats.org/officeDocument/2006/relationships/slide" Target="/ppt/slides/slide3.xml" Id="R79f7ed9959174ddf" /><Relationship Type="http://schemas.openxmlformats.org/officeDocument/2006/relationships/slide" Target="/ppt/slides/slide4.xml" Id="R8e23717ed05045b0" /><Relationship Type="http://schemas.openxmlformats.org/officeDocument/2006/relationships/slide" Target="/ppt/slides/slide5.xml" Id="R9653a16c62c74e4f" /><Relationship Type="http://schemas.openxmlformats.org/officeDocument/2006/relationships/slide" Target="/ppt/slides/slide6.xml" Id="Rdb8e34167be24a7e" /><Relationship Type="http://schemas.openxmlformats.org/officeDocument/2006/relationships/slide" Target="/ppt/slides/slide7.xml" Id="R0b2072d9b06f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5424342f5e47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53ab4966d4b27" /><Relationship Type="http://schemas.openxmlformats.org/officeDocument/2006/relationships/theme" Target="/ppt/slideMasters/theme/theme1.xml" Id="R6eaac7acec7e4c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53ab4966d4b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41a4a222e44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dd4c21285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ec69009b6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5d91c05df49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252e1693343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dd4b6a1ec4a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199dde11f4a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AKOI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AKOI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70 820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AKOI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TONNING MATRE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Råtræet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918 079 653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AKOI AS</a:t>
            </a:r>
          </a:p>
        </p:txBody>
      </p:sp>
    </p:spTree>
  </p:cSld>
  <p:clrMapOvr>
    <a:masterClrMapping xmlns:a="http://schemas.openxmlformats.org/drawingml/2006/main"/>
  </p:clrMapOvr>
</p:sld>
</file>