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c7ce1bf5b42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eb7f4098e4bcf"/>
  </p:sldMasterIdLst>
  <p:sldIdLst>
    <p:sldId xmlns:r="http://schemas.openxmlformats.org/officeDocument/2006/relationships" id="256" r:id="R9085a93c8bb24107"/>
    <p:sldId xmlns:r="http://schemas.openxmlformats.org/officeDocument/2006/relationships" id="257" r:id="R4537c23ee80b44cd"/>
    <p:sldId xmlns:r="http://schemas.openxmlformats.org/officeDocument/2006/relationships" id="258" r:id="R46d37324e540483b"/>
    <p:sldId xmlns:r="http://schemas.openxmlformats.org/officeDocument/2006/relationships" id="259" r:id="R31b616389f3f4459"/>
    <p:sldId xmlns:r="http://schemas.openxmlformats.org/officeDocument/2006/relationships" id="260" r:id="Rbb4406b27aa94a4a"/>
    <p:sldId xmlns:r="http://schemas.openxmlformats.org/officeDocument/2006/relationships" id="261" r:id="R1a880c6ae8034592"/>
    <p:sldId xmlns:r="http://schemas.openxmlformats.org/officeDocument/2006/relationships" id="262" r:id="R1ce7e55f668742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eb7f4098e4bcf" /><Relationship Type="http://schemas.openxmlformats.org/officeDocument/2006/relationships/slide" Target="/ppt/slides/slide1.xml" Id="R9085a93c8bb24107" /><Relationship Type="http://schemas.openxmlformats.org/officeDocument/2006/relationships/slide" Target="/ppt/slides/slide2.xml" Id="R4537c23ee80b44cd" /><Relationship Type="http://schemas.openxmlformats.org/officeDocument/2006/relationships/slide" Target="/ppt/slides/slide3.xml" Id="R46d37324e540483b" /><Relationship Type="http://schemas.openxmlformats.org/officeDocument/2006/relationships/slide" Target="/ppt/slides/slide4.xml" Id="R31b616389f3f4459" /><Relationship Type="http://schemas.openxmlformats.org/officeDocument/2006/relationships/slide" Target="/ppt/slides/slide5.xml" Id="Rbb4406b27aa94a4a" /><Relationship Type="http://schemas.openxmlformats.org/officeDocument/2006/relationships/slide" Target="/ppt/slides/slide6.xml" Id="R1a880c6ae8034592" /><Relationship Type="http://schemas.openxmlformats.org/officeDocument/2006/relationships/slide" Target="/ppt/slides/slide7.xml" Id="R1ce7e55f668742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132b2e7e1645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6c078e87e4f90" /><Relationship Type="http://schemas.openxmlformats.org/officeDocument/2006/relationships/theme" Target="/ppt/slideMasters/theme/theme1.xml" Id="Rf02021cbba404f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56c078e87e4f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a93b8b07b4c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4b491fd64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51184458b4d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d5539982e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17f44a98048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fc591ae9549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03c799e6d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AURORAH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AURORAH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−139 978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3 816 741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46 617 757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47 316 211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SOLSTAD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918 186 751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AURORAH AS</a:t>
            </a:r>
          </a:p>
        </p:txBody>
      </p:sp>
    </p:spTree>
  </p:cSld>
  <p:clrMapOvr>
    <a:masterClrMapping xmlns:a="http://schemas.openxmlformats.org/drawingml/2006/main"/>
  </p:clrMapOvr>
</p:sld>
</file>