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0f55ac6a6549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51b89fe3d64ff8"/>
  </p:sldMasterIdLst>
  <p:sldIdLst>
    <p:sldId xmlns:r="http://schemas.openxmlformats.org/officeDocument/2006/relationships" id="256" r:id="R54850db31f714105"/>
    <p:sldId xmlns:r="http://schemas.openxmlformats.org/officeDocument/2006/relationships" id="257" r:id="R341a23ecf5ae41e7"/>
    <p:sldId xmlns:r="http://schemas.openxmlformats.org/officeDocument/2006/relationships" id="258" r:id="R83cbf548c60a4259"/>
    <p:sldId xmlns:r="http://schemas.openxmlformats.org/officeDocument/2006/relationships" id="259" r:id="Rd3975a245629496b"/>
    <p:sldId xmlns:r="http://schemas.openxmlformats.org/officeDocument/2006/relationships" id="260" r:id="R21987c19beaa4e05"/>
    <p:sldId xmlns:r="http://schemas.openxmlformats.org/officeDocument/2006/relationships" id="261" r:id="Ra8f896f7e09042e2"/>
    <p:sldId xmlns:r="http://schemas.openxmlformats.org/officeDocument/2006/relationships" id="262" r:id="R10a6faa925bc4b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51b89fe3d64ff8" /><Relationship Type="http://schemas.openxmlformats.org/officeDocument/2006/relationships/slide" Target="/ppt/slides/slide1.xml" Id="R54850db31f714105" /><Relationship Type="http://schemas.openxmlformats.org/officeDocument/2006/relationships/slide" Target="/ppt/slides/slide2.xml" Id="R341a23ecf5ae41e7" /><Relationship Type="http://schemas.openxmlformats.org/officeDocument/2006/relationships/slide" Target="/ppt/slides/slide3.xml" Id="R83cbf548c60a4259" /><Relationship Type="http://schemas.openxmlformats.org/officeDocument/2006/relationships/slide" Target="/ppt/slides/slide4.xml" Id="Rd3975a245629496b" /><Relationship Type="http://schemas.openxmlformats.org/officeDocument/2006/relationships/slide" Target="/ppt/slides/slide5.xml" Id="R21987c19beaa4e05" /><Relationship Type="http://schemas.openxmlformats.org/officeDocument/2006/relationships/slide" Target="/ppt/slides/slide6.xml" Id="Ra8f896f7e09042e2" /><Relationship Type="http://schemas.openxmlformats.org/officeDocument/2006/relationships/slide" Target="/ppt/slides/slide7.xml" Id="R10a6faa925bc4b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27912923a54f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730cbf28e48d0" /><Relationship Type="http://schemas.openxmlformats.org/officeDocument/2006/relationships/theme" Target="/ppt/slideMasters/theme/theme1.xml" Id="Rf9ca114951ca4b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e730cbf28e48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4b56288504a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0ae0593404c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bdbde2d3340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284c5390c41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44b60ce9c4f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d87739b3248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07dcdb9dc41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MAGIC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4 877 755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4 877 755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GULLAKSEN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MIRELLA GULLAKSEN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918 852 913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