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2bddfc35ac4421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10da03685c54ffd"/>
  </p:sldMasterIdLst>
  <p:sldIdLst>
    <p:sldId xmlns:r="http://schemas.openxmlformats.org/officeDocument/2006/relationships" id="256" r:id="R4169d87e04504acc"/>
    <p:sldId xmlns:r="http://schemas.openxmlformats.org/officeDocument/2006/relationships" id="257" r:id="Rd93dc19f8b00444d"/>
    <p:sldId xmlns:r="http://schemas.openxmlformats.org/officeDocument/2006/relationships" id="258" r:id="R098096960a154d2c"/>
    <p:sldId xmlns:r="http://schemas.openxmlformats.org/officeDocument/2006/relationships" id="259" r:id="Raa3aee9b977b41c9"/>
    <p:sldId xmlns:r="http://schemas.openxmlformats.org/officeDocument/2006/relationships" id="260" r:id="R53e44fc4678044f2"/>
    <p:sldId xmlns:r="http://schemas.openxmlformats.org/officeDocument/2006/relationships" id="261" r:id="Rf05e4923fb5044a5"/>
    <p:sldId xmlns:r="http://schemas.openxmlformats.org/officeDocument/2006/relationships" id="262" r:id="R17f3c42ddd6f41a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10da03685c54ffd" /><Relationship Type="http://schemas.openxmlformats.org/officeDocument/2006/relationships/slide" Target="/ppt/slides/slide1.xml" Id="R4169d87e04504acc" /><Relationship Type="http://schemas.openxmlformats.org/officeDocument/2006/relationships/slide" Target="/ppt/slides/slide2.xml" Id="Rd93dc19f8b00444d" /><Relationship Type="http://schemas.openxmlformats.org/officeDocument/2006/relationships/slide" Target="/ppt/slides/slide3.xml" Id="R098096960a154d2c" /><Relationship Type="http://schemas.openxmlformats.org/officeDocument/2006/relationships/slide" Target="/ppt/slides/slide4.xml" Id="Raa3aee9b977b41c9" /><Relationship Type="http://schemas.openxmlformats.org/officeDocument/2006/relationships/slide" Target="/ppt/slides/slide5.xml" Id="R53e44fc4678044f2" /><Relationship Type="http://schemas.openxmlformats.org/officeDocument/2006/relationships/slide" Target="/ppt/slides/slide6.xml" Id="Rf05e4923fb5044a5" /><Relationship Type="http://schemas.openxmlformats.org/officeDocument/2006/relationships/slide" Target="/ppt/slides/slide7.xml" Id="R17f3c42ddd6f41a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3f9c0b0e3944b0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088f6549c142f9" /><Relationship Type="http://schemas.openxmlformats.org/officeDocument/2006/relationships/theme" Target="/ppt/slideMasters/theme/theme1.xml" Id="R161acbd900b24d6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7088f6549c142f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9ffd1eb1854d9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cef3f1788c4d7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2ec4b3f0a6436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6b1e1a3d7e451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a4d7a5fa644f7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a6946d5814438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e30712b5e246b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MERVERDIREGNSKAP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MERVERDIREGNSKAP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MERVERDIREGNSKAP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MERVERDIREGNSKAP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MERVERDIREGNSKAP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MERVERDIREGNSKAP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472 636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144 061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112 066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2 323 863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3 883 395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MERVERDIREGNSKAP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KDHS INVEST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KØLNER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MERVERDIREGNSKAP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Inkognitogata 33A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918 995 919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MERVERDIREGNSKAP AS</a:t>
            </a:r>
          </a:p>
        </p:txBody>
      </p:sp>
    </p:spTree>
  </p:cSld>
  <p:clrMapOvr>
    <a:masterClrMapping xmlns:a="http://schemas.openxmlformats.org/drawingml/2006/main"/>
  </p:clrMapOvr>
</p:sld>
</file>