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39395f9965f432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aba3666c144a28"/>
  </p:sldMasterIdLst>
  <p:sldIdLst>
    <p:sldId xmlns:r="http://schemas.openxmlformats.org/officeDocument/2006/relationships" id="256" r:id="R06324405fd494ac3"/>
    <p:sldId xmlns:r="http://schemas.openxmlformats.org/officeDocument/2006/relationships" id="257" r:id="Rb78bfcbaee9c46a1"/>
    <p:sldId xmlns:r="http://schemas.openxmlformats.org/officeDocument/2006/relationships" id="258" r:id="Rebcbe77d59ef45cc"/>
    <p:sldId xmlns:r="http://schemas.openxmlformats.org/officeDocument/2006/relationships" id="259" r:id="Rbe992355a854499a"/>
    <p:sldId xmlns:r="http://schemas.openxmlformats.org/officeDocument/2006/relationships" id="260" r:id="Reb4c31a1c88541e2"/>
    <p:sldId xmlns:r="http://schemas.openxmlformats.org/officeDocument/2006/relationships" id="261" r:id="Rfe42ff31d9964c5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aba3666c144a28" /><Relationship Type="http://schemas.openxmlformats.org/officeDocument/2006/relationships/slide" Target="/ppt/slides/slide1.xml" Id="R06324405fd494ac3" /><Relationship Type="http://schemas.openxmlformats.org/officeDocument/2006/relationships/slide" Target="/ppt/slides/slide2.xml" Id="Rb78bfcbaee9c46a1" /><Relationship Type="http://schemas.openxmlformats.org/officeDocument/2006/relationships/slide" Target="/ppt/slides/slide3.xml" Id="Rebcbe77d59ef45cc" /><Relationship Type="http://schemas.openxmlformats.org/officeDocument/2006/relationships/slide" Target="/ppt/slides/slide4.xml" Id="Rbe992355a854499a" /><Relationship Type="http://schemas.openxmlformats.org/officeDocument/2006/relationships/slide" Target="/ppt/slides/slide5.xml" Id="Reb4c31a1c88541e2" /><Relationship Type="http://schemas.openxmlformats.org/officeDocument/2006/relationships/slide" Target="/ppt/slides/slide6.xml" Id="Rfe42ff31d9964c5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a750bd88684a2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2147e9d0be46c5" /><Relationship Type="http://schemas.openxmlformats.org/officeDocument/2006/relationships/theme" Target="/ppt/slideMasters/theme/theme1.xml" Id="Rd4ba8a92812b487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72147e9d0be46c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101b0a253e40c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aaf1f740b9495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f41698f483405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604db009d34a7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2cc251c7b243b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fbeb58d255414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VERDIPAPIRFONDET STOREBRAND GLOBAL OPTIMISED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STOREBRAND GLOBAL OPTIMISED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VERDIPAPIRFONDET STOREBRAND GLOBAL OPTIMISED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STOREBRAND GLOBAL OPTIMISED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STOREBRAND GLOBAL OPTIMISED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STOREBRAND GLOBAL OPTIMISED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−54 551 383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907 030 472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15 806 753 973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15 818 964 907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STOREBRAND GLOBAL OPTIMISED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Professor Kohts vei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919 080 000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STOREBRAND GLOBAL OPTIMISED</a:t>
            </a:r>
          </a:p>
        </p:txBody>
      </p:sp>
    </p:spTree>
  </p:cSld>
  <p:clrMapOvr>
    <a:masterClrMapping xmlns:a="http://schemas.openxmlformats.org/drawingml/2006/main"/>
  </p:clrMapOvr>
</p:sld>
</file>