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deb423ae894e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c9eb33cca54276"/>
  </p:sldMasterIdLst>
  <p:sldIdLst>
    <p:sldId xmlns:r="http://schemas.openxmlformats.org/officeDocument/2006/relationships" id="256" r:id="R274f67c55cb04833"/>
    <p:sldId xmlns:r="http://schemas.openxmlformats.org/officeDocument/2006/relationships" id="257" r:id="R7d07df9444d3417a"/>
    <p:sldId xmlns:r="http://schemas.openxmlformats.org/officeDocument/2006/relationships" id="258" r:id="Rab2d7449ef2b4772"/>
    <p:sldId xmlns:r="http://schemas.openxmlformats.org/officeDocument/2006/relationships" id="259" r:id="R2634db1712f24730"/>
    <p:sldId xmlns:r="http://schemas.openxmlformats.org/officeDocument/2006/relationships" id="260" r:id="R8ca12ef6b9c9495a"/>
    <p:sldId xmlns:r="http://schemas.openxmlformats.org/officeDocument/2006/relationships" id="261" r:id="R7d479289e51c47b6"/>
    <p:sldId xmlns:r="http://schemas.openxmlformats.org/officeDocument/2006/relationships" id="262" r:id="R5034f2dfaab843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9eb33cca54276" /><Relationship Type="http://schemas.openxmlformats.org/officeDocument/2006/relationships/slide" Target="/ppt/slides/slide1.xml" Id="R274f67c55cb04833" /><Relationship Type="http://schemas.openxmlformats.org/officeDocument/2006/relationships/slide" Target="/ppt/slides/slide2.xml" Id="R7d07df9444d3417a" /><Relationship Type="http://schemas.openxmlformats.org/officeDocument/2006/relationships/slide" Target="/ppt/slides/slide3.xml" Id="Rab2d7449ef2b4772" /><Relationship Type="http://schemas.openxmlformats.org/officeDocument/2006/relationships/slide" Target="/ppt/slides/slide4.xml" Id="R2634db1712f24730" /><Relationship Type="http://schemas.openxmlformats.org/officeDocument/2006/relationships/slide" Target="/ppt/slides/slide5.xml" Id="R8ca12ef6b9c9495a" /><Relationship Type="http://schemas.openxmlformats.org/officeDocument/2006/relationships/slide" Target="/ppt/slides/slide6.xml" Id="R7d479289e51c47b6" /><Relationship Type="http://schemas.openxmlformats.org/officeDocument/2006/relationships/slide" Target="/ppt/slides/slide7.xml" Id="R5034f2dfaab843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f0b61710349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07c5e0a9e4dbc" /><Relationship Type="http://schemas.openxmlformats.org/officeDocument/2006/relationships/theme" Target="/ppt/slideMasters/theme/theme1.xml" Id="R13786d917b354a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f07c5e0a9e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70c3788eb4e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c52d6ccc448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3dc90b78640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09b6b2c034d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b81f9fd6e49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48a40d71748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092e87fad47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2 038 411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1 207 220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−1 796 442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24 035 774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RIAN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Rian, Cort Adelers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