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53f47f1ca4a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e32fd6a5904583"/>
  </p:sldMasterIdLst>
  <p:sldIdLst>
    <p:sldId xmlns:r="http://schemas.openxmlformats.org/officeDocument/2006/relationships" id="256" r:id="R333d59e72e24485f"/>
    <p:sldId xmlns:r="http://schemas.openxmlformats.org/officeDocument/2006/relationships" id="257" r:id="R6eb6ff55b6f54ca9"/>
    <p:sldId xmlns:r="http://schemas.openxmlformats.org/officeDocument/2006/relationships" id="258" r:id="Rbdcb354bc9e14e8b"/>
    <p:sldId xmlns:r="http://schemas.openxmlformats.org/officeDocument/2006/relationships" id="259" r:id="Rf1ce15856f27419c"/>
    <p:sldId xmlns:r="http://schemas.openxmlformats.org/officeDocument/2006/relationships" id="260" r:id="R1dae6cdedfbc49bd"/>
    <p:sldId xmlns:r="http://schemas.openxmlformats.org/officeDocument/2006/relationships" id="261" r:id="R26d48e1f064b4a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e32fd6a5904583" /><Relationship Type="http://schemas.openxmlformats.org/officeDocument/2006/relationships/slide" Target="/ppt/slides/slide1.xml" Id="R333d59e72e24485f" /><Relationship Type="http://schemas.openxmlformats.org/officeDocument/2006/relationships/slide" Target="/ppt/slides/slide2.xml" Id="R6eb6ff55b6f54ca9" /><Relationship Type="http://schemas.openxmlformats.org/officeDocument/2006/relationships/slide" Target="/ppt/slides/slide3.xml" Id="Rbdcb354bc9e14e8b" /><Relationship Type="http://schemas.openxmlformats.org/officeDocument/2006/relationships/slide" Target="/ppt/slides/slide4.xml" Id="Rf1ce15856f27419c" /><Relationship Type="http://schemas.openxmlformats.org/officeDocument/2006/relationships/slide" Target="/ppt/slides/slide5.xml" Id="R1dae6cdedfbc49bd" /><Relationship Type="http://schemas.openxmlformats.org/officeDocument/2006/relationships/slide" Target="/ppt/slides/slide6.xml" Id="R26d48e1f064b4a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db4af7c89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9429b2e9746ed" /><Relationship Type="http://schemas.openxmlformats.org/officeDocument/2006/relationships/theme" Target="/ppt/slideMasters/theme/theme1.xml" Id="R13af40518c48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9429b2e97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bd8d8d0db47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e48b3db3b46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6dcfafd2b4d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9e80ca6249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0f8536d3a4f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8ea68f83c48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Vestvikvegen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919 086 874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RADAR AS</a:t>
            </a:r>
          </a:p>
        </p:txBody>
      </p:sp>
    </p:spTree>
  </p:cSld>
  <p:clrMapOvr>
    <a:masterClrMapping xmlns:a="http://schemas.openxmlformats.org/drawingml/2006/main"/>
  </p:clrMapOvr>
</p:sld>
</file>