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07d0b8cff449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bb181fb51d4f89"/>
  </p:sldMasterIdLst>
  <p:sldIdLst>
    <p:sldId xmlns:r="http://schemas.openxmlformats.org/officeDocument/2006/relationships" id="256" r:id="R6d987d686b874472"/>
    <p:sldId xmlns:r="http://schemas.openxmlformats.org/officeDocument/2006/relationships" id="257" r:id="R457edee10152481c"/>
    <p:sldId xmlns:r="http://schemas.openxmlformats.org/officeDocument/2006/relationships" id="258" r:id="R903137f99e02429e"/>
    <p:sldId xmlns:r="http://schemas.openxmlformats.org/officeDocument/2006/relationships" id="259" r:id="Rd1f674751f774698"/>
    <p:sldId xmlns:r="http://schemas.openxmlformats.org/officeDocument/2006/relationships" id="260" r:id="R34a25f38865e4fba"/>
    <p:sldId xmlns:r="http://schemas.openxmlformats.org/officeDocument/2006/relationships" id="261" r:id="R62604d107fbe4555"/>
    <p:sldId xmlns:r="http://schemas.openxmlformats.org/officeDocument/2006/relationships" id="262" r:id="R97560378c0ae41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bb181fb51d4f89" /><Relationship Type="http://schemas.openxmlformats.org/officeDocument/2006/relationships/slide" Target="/ppt/slides/slide1.xml" Id="R6d987d686b874472" /><Relationship Type="http://schemas.openxmlformats.org/officeDocument/2006/relationships/slide" Target="/ppt/slides/slide2.xml" Id="R457edee10152481c" /><Relationship Type="http://schemas.openxmlformats.org/officeDocument/2006/relationships/slide" Target="/ppt/slides/slide3.xml" Id="R903137f99e02429e" /><Relationship Type="http://schemas.openxmlformats.org/officeDocument/2006/relationships/slide" Target="/ppt/slides/slide4.xml" Id="Rd1f674751f774698" /><Relationship Type="http://schemas.openxmlformats.org/officeDocument/2006/relationships/slide" Target="/ppt/slides/slide5.xml" Id="R34a25f38865e4fba" /><Relationship Type="http://schemas.openxmlformats.org/officeDocument/2006/relationships/slide" Target="/ppt/slides/slide6.xml" Id="R62604d107fbe4555" /><Relationship Type="http://schemas.openxmlformats.org/officeDocument/2006/relationships/slide" Target="/ppt/slides/slide7.xml" Id="R97560378c0ae41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210f3000ae4c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eb824189b43f5" /><Relationship Type="http://schemas.openxmlformats.org/officeDocument/2006/relationships/theme" Target="/ppt/slideMasters/theme/theme1.xml" Id="R88a98c090cb547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4eb824189b43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543abf6dc40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548fa92844d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01397145941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ced04366b43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719fc8e3a48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7af47ca2c48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f414a79ab41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RADAR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−417 973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4 988 250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36 095 642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39 158 548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OLAV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