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bcb27d8709b483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49e8dd97abc4b87"/>
  </p:sldMasterIdLst>
  <p:sldIdLst>
    <p:sldId xmlns:r="http://schemas.openxmlformats.org/officeDocument/2006/relationships" id="256" r:id="R303cb274872e4215"/>
    <p:sldId xmlns:r="http://schemas.openxmlformats.org/officeDocument/2006/relationships" id="257" r:id="Rf3e9a267d74a433d"/>
    <p:sldId xmlns:r="http://schemas.openxmlformats.org/officeDocument/2006/relationships" id="258" r:id="R75dcd41722374eca"/>
    <p:sldId xmlns:r="http://schemas.openxmlformats.org/officeDocument/2006/relationships" id="259" r:id="R8762f876c7d542d2"/>
    <p:sldId xmlns:r="http://schemas.openxmlformats.org/officeDocument/2006/relationships" id="260" r:id="Rc4317ebf5ac545d6"/>
    <p:sldId xmlns:r="http://schemas.openxmlformats.org/officeDocument/2006/relationships" id="261" r:id="R51c961e4dc254ed8"/>
    <p:sldId xmlns:r="http://schemas.openxmlformats.org/officeDocument/2006/relationships" id="262" r:id="R4f9da527b4ef45a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9e8dd97abc4b87" /><Relationship Type="http://schemas.openxmlformats.org/officeDocument/2006/relationships/slide" Target="/ppt/slides/slide1.xml" Id="R303cb274872e4215" /><Relationship Type="http://schemas.openxmlformats.org/officeDocument/2006/relationships/slide" Target="/ppt/slides/slide2.xml" Id="Rf3e9a267d74a433d" /><Relationship Type="http://schemas.openxmlformats.org/officeDocument/2006/relationships/slide" Target="/ppt/slides/slide3.xml" Id="R75dcd41722374eca" /><Relationship Type="http://schemas.openxmlformats.org/officeDocument/2006/relationships/slide" Target="/ppt/slides/slide4.xml" Id="R8762f876c7d542d2" /><Relationship Type="http://schemas.openxmlformats.org/officeDocument/2006/relationships/slide" Target="/ppt/slides/slide5.xml" Id="Rc4317ebf5ac545d6" /><Relationship Type="http://schemas.openxmlformats.org/officeDocument/2006/relationships/slide" Target="/ppt/slides/slide6.xml" Id="R51c961e4dc254ed8" /><Relationship Type="http://schemas.openxmlformats.org/officeDocument/2006/relationships/slide" Target="/ppt/slides/slide7.xml" Id="R4f9da527b4ef45a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fe2ed901db4d1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2c880c8cca4f8a" /><Relationship Type="http://schemas.openxmlformats.org/officeDocument/2006/relationships/theme" Target="/ppt/slideMasters/theme/theme1.xml" Id="R48144430263f46a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d2c880c8cca4f8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9d2a7336fb41a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5293501cf74f7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74394d4be143d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22352997d440a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aaa4bf5db74fe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c62895f6a04fd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11bde11972441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HENRIK OLAI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HENRIK OLAI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HENRIK OLAI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HENRIK OLAI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HENRIK OLAI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HENRIK OLAI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1 365 968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854 867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1 341 104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6 338 355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23 750 629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HENRIK OLAI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JARL ERIK ULVEDAL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VERONICA HAMSTAD ULVEDAL  –  49,0 %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HENRIK OLAI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Eivind Jarls gate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4631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919 336 331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HENRIK OLAI AS</a:t>
            </a:r>
          </a:p>
        </p:txBody>
      </p:sp>
    </p:spTree>
  </p:cSld>
  <p:clrMapOvr>
    <a:masterClrMapping xmlns:a="http://schemas.openxmlformats.org/drawingml/2006/main"/>
  </p:clrMapOvr>
</p:sld>
</file>