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1338e0bab142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5819980e14fb6"/>
  </p:sldMasterIdLst>
  <p:sldIdLst>
    <p:sldId xmlns:r="http://schemas.openxmlformats.org/officeDocument/2006/relationships" id="256" r:id="Red4909c883e941b3"/>
    <p:sldId xmlns:r="http://schemas.openxmlformats.org/officeDocument/2006/relationships" id="257" r:id="R6f06326183de4075"/>
    <p:sldId xmlns:r="http://schemas.openxmlformats.org/officeDocument/2006/relationships" id="258" r:id="R7dc50fb874b447c9"/>
    <p:sldId xmlns:r="http://schemas.openxmlformats.org/officeDocument/2006/relationships" id="259" r:id="Rb6b271a55c6e426f"/>
    <p:sldId xmlns:r="http://schemas.openxmlformats.org/officeDocument/2006/relationships" id="260" r:id="R83f41b8d87b6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5819980e14fb6" /><Relationship Type="http://schemas.openxmlformats.org/officeDocument/2006/relationships/slide" Target="/ppt/slides/slide1.xml" Id="Red4909c883e941b3" /><Relationship Type="http://schemas.openxmlformats.org/officeDocument/2006/relationships/slide" Target="/ppt/slides/slide2.xml" Id="R6f06326183de4075" /><Relationship Type="http://schemas.openxmlformats.org/officeDocument/2006/relationships/slide" Target="/ppt/slides/slide3.xml" Id="R7dc50fb874b447c9" /><Relationship Type="http://schemas.openxmlformats.org/officeDocument/2006/relationships/slide" Target="/ppt/slides/slide4.xml" Id="Rb6b271a55c6e426f" /><Relationship Type="http://schemas.openxmlformats.org/officeDocument/2006/relationships/slide" Target="/ppt/slides/slide5.xml" Id="R83f41b8d87b6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5d7345dd54f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620e75bf049df" /><Relationship Type="http://schemas.openxmlformats.org/officeDocument/2006/relationships/theme" Target="/ppt/slideMasters/theme/theme1.xml" Id="R0fa67ba05d94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620e75bf049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e1d0f787d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9562b663b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9c5abcacd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b9b613288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04f98525e43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 -RUSFRI TRAFIKK NORDMØRE OG ROMSDAL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 -RUSFRI TRAFIKK NORDMØRE OG ROMSDAL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Einar Årsland, Naustskaret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kjell@bjg.no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