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a85cb0b3ac46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6863d5e714cd6"/>
  </p:sldMasterIdLst>
  <p:sldIdLst>
    <p:sldId xmlns:r="http://schemas.openxmlformats.org/officeDocument/2006/relationships" id="256" r:id="R4617db3067454568"/>
    <p:sldId xmlns:r="http://schemas.openxmlformats.org/officeDocument/2006/relationships" id="257" r:id="Rb42ac54786ef4806"/>
    <p:sldId xmlns:r="http://schemas.openxmlformats.org/officeDocument/2006/relationships" id="258" r:id="R8fcd7f83db3e43ba"/>
    <p:sldId xmlns:r="http://schemas.openxmlformats.org/officeDocument/2006/relationships" id="259" r:id="Radb719dc7c68412d"/>
    <p:sldId xmlns:r="http://schemas.openxmlformats.org/officeDocument/2006/relationships" id="260" r:id="R9ba6fbfa4344492d"/>
    <p:sldId xmlns:r="http://schemas.openxmlformats.org/officeDocument/2006/relationships" id="261" r:id="Rcfcd76d4fdbb4fd7"/>
    <p:sldId xmlns:r="http://schemas.openxmlformats.org/officeDocument/2006/relationships" id="262" r:id="R863cfc741aa346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6863d5e714cd6" /><Relationship Type="http://schemas.openxmlformats.org/officeDocument/2006/relationships/slide" Target="/ppt/slides/slide1.xml" Id="R4617db3067454568" /><Relationship Type="http://schemas.openxmlformats.org/officeDocument/2006/relationships/slide" Target="/ppt/slides/slide2.xml" Id="Rb42ac54786ef4806" /><Relationship Type="http://schemas.openxmlformats.org/officeDocument/2006/relationships/slide" Target="/ppt/slides/slide3.xml" Id="R8fcd7f83db3e43ba" /><Relationship Type="http://schemas.openxmlformats.org/officeDocument/2006/relationships/slide" Target="/ppt/slides/slide4.xml" Id="Radb719dc7c68412d" /><Relationship Type="http://schemas.openxmlformats.org/officeDocument/2006/relationships/slide" Target="/ppt/slides/slide5.xml" Id="R9ba6fbfa4344492d" /><Relationship Type="http://schemas.openxmlformats.org/officeDocument/2006/relationships/slide" Target="/ppt/slides/slide6.xml" Id="Rcfcd76d4fdbb4fd7" /><Relationship Type="http://schemas.openxmlformats.org/officeDocument/2006/relationships/slide" Target="/ppt/slides/slide7.xml" Id="R863cfc741aa346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b89f0bf754a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21cd535dd419c" /><Relationship Type="http://schemas.openxmlformats.org/officeDocument/2006/relationships/theme" Target="/ppt/slideMasters/theme/theme1.xml" Id="R4130112e5cc4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121cd535dd41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41984e4ef4e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543250c354d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aefa51ca548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63b6570ef48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a230af50449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939fc8b4f49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a3475cd1b41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2 031 485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1 274 189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2 375 762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11 970 731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13 404 288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LUNDE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