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9d67a118094a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b05d93dd8400a"/>
  </p:sldMasterIdLst>
  <p:sldIdLst>
    <p:sldId xmlns:r="http://schemas.openxmlformats.org/officeDocument/2006/relationships" id="256" r:id="R3bd08a8413bc422c"/>
    <p:sldId xmlns:r="http://schemas.openxmlformats.org/officeDocument/2006/relationships" id="257" r:id="R3a3e06b298024d83"/>
    <p:sldId xmlns:r="http://schemas.openxmlformats.org/officeDocument/2006/relationships" id="258" r:id="Rd0506cb7a37c4657"/>
    <p:sldId xmlns:r="http://schemas.openxmlformats.org/officeDocument/2006/relationships" id="259" r:id="R21b7d70148ef4e1b"/>
    <p:sldId xmlns:r="http://schemas.openxmlformats.org/officeDocument/2006/relationships" id="260" r:id="Ra5daa572c1994409"/>
    <p:sldId xmlns:r="http://schemas.openxmlformats.org/officeDocument/2006/relationships" id="261" r:id="R88361ab34a1149b1"/>
    <p:sldId xmlns:r="http://schemas.openxmlformats.org/officeDocument/2006/relationships" id="262" r:id="R481e961e500f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b05d93dd8400a" /><Relationship Type="http://schemas.openxmlformats.org/officeDocument/2006/relationships/slide" Target="/ppt/slides/slide1.xml" Id="R3bd08a8413bc422c" /><Relationship Type="http://schemas.openxmlformats.org/officeDocument/2006/relationships/slide" Target="/ppt/slides/slide2.xml" Id="R3a3e06b298024d83" /><Relationship Type="http://schemas.openxmlformats.org/officeDocument/2006/relationships/slide" Target="/ppt/slides/slide3.xml" Id="Rd0506cb7a37c4657" /><Relationship Type="http://schemas.openxmlformats.org/officeDocument/2006/relationships/slide" Target="/ppt/slides/slide4.xml" Id="R21b7d70148ef4e1b" /><Relationship Type="http://schemas.openxmlformats.org/officeDocument/2006/relationships/slide" Target="/ppt/slides/slide5.xml" Id="Ra5daa572c1994409" /><Relationship Type="http://schemas.openxmlformats.org/officeDocument/2006/relationships/slide" Target="/ppt/slides/slide6.xml" Id="R88361ab34a1149b1" /><Relationship Type="http://schemas.openxmlformats.org/officeDocument/2006/relationships/slide" Target="/ppt/slides/slide7.xml" Id="R481e961e500f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c9f2a65f245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39de271e5425d" /><Relationship Type="http://schemas.openxmlformats.org/officeDocument/2006/relationships/theme" Target="/ppt/slideMasters/theme/theme1.xml" Id="R12d0bcb8823c48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39de271e542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65e5e7f1543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24efbbb1c4f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d1ce54f9445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bdafa488f4e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60500c8204d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b4a9877d047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687b38d80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PEBJE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PEBJE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−296 680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7 388 616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49 594 135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49 594 136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BJERTNÆS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Bjertnæs, Aspehaugveien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919 687 312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PEBJE HOLDING AS</a:t>
            </a:r>
          </a:p>
        </p:txBody>
      </p:sp>
    </p:spTree>
  </p:cSld>
  <p:clrMapOvr>
    <a:masterClrMapping xmlns:a="http://schemas.openxmlformats.org/drawingml/2006/main"/>
  </p:clrMapOvr>
</p:sld>
</file>