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d5db5fec3ab49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a47c7881d241a2"/>
  </p:sldMasterIdLst>
  <p:sldIdLst>
    <p:sldId xmlns:r="http://schemas.openxmlformats.org/officeDocument/2006/relationships" id="256" r:id="R60d92104d60d4144"/>
    <p:sldId xmlns:r="http://schemas.openxmlformats.org/officeDocument/2006/relationships" id="257" r:id="R0e252804984d46e7"/>
    <p:sldId xmlns:r="http://schemas.openxmlformats.org/officeDocument/2006/relationships" id="258" r:id="R02d4186fc55747d0"/>
    <p:sldId xmlns:r="http://schemas.openxmlformats.org/officeDocument/2006/relationships" id="259" r:id="Rdf9dd3fb11ee4dc1"/>
    <p:sldId xmlns:r="http://schemas.openxmlformats.org/officeDocument/2006/relationships" id="260" r:id="R3a098ab504134410"/>
    <p:sldId xmlns:r="http://schemas.openxmlformats.org/officeDocument/2006/relationships" id="261" r:id="R9a7d89829b28404f"/>
    <p:sldId xmlns:r="http://schemas.openxmlformats.org/officeDocument/2006/relationships" id="262" r:id="Ra708ed245b5d4a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a47c7881d241a2" /><Relationship Type="http://schemas.openxmlformats.org/officeDocument/2006/relationships/slide" Target="/ppt/slides/slide1.xml" Id="R60d92104d60d4144" /><Relationship Type="http://schemas.openxmlformats.org/officeDocument/2006/relationships/slide" Target="/ppt/slides/slide2.xml" Id="R0e252804984d46e7" /><Relationship Type="http://schemas.openxmlformats.org/officeDocument/2006/relationships/slide" Target="/ppt/slides/slide3.xml" Id="R02d4186fc55747d0" /><Relationship Type="http://schemas.openxmlformats.org/officeDocument/2006/relationships/slide" Target="/ppt/slides/slide4.xml" Id="Rdf9dd3fb11ee4dc1" /><Relationship Type="http://schemas.openxmlformats.org/officeDocument/2006/relationships/slide" Target="/ppt/slides/slide5.xml" Id="R3a098ab504134410" /><Relationship Type="http://schemas.openxmlformats.org/officeDocument/2006/relationships/slide" Target="/ppt/slides/slide6.xml" Id="R9a7d89829b28404f" /><Relationship Type="http://schemas.openxmlformats.org/officeDocument/2006/relationships/slide" Target="/ppt/slides/slide7.xml" Id="Ra708ed245b5d4a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51f8dbe21142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914b48409e4587" /><Relationship Type="http://schemas.openxmlformats.org/officeDocument/2006/relationships/theme" Target="/ppt/slideMasters/theme/theme1.xml" Id="Rc681c960617042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914b48409e45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134e6dfeec4b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4c2d25bc58472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fb8b3d59fe43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ebdbc349734f1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093a27ddf84d2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a82591249e4c0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e9743b592b4f7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NOBEL INDUSTRI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NOBEL INDUSTRI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−1 174 529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−501 388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18 227 733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19 418 776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BJØRNSTAD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919 936 614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NOBEL INDUSTRI AS</a:t>
            </a:r>
          </a:p>
        </p:txBody>
      </p:sp>
    </p:spTree>
  </p:cSld>
  <p:clrMapOvr>
    <a:masterClrMapping xmlns:a="http://schemas.openxmlformats.org/drawingml/2006/main"/>
  </p:clrMapOvr>
</p:sld>
</file>