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b2f20f4fb4d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1d74f3986442a4"/>
  </p:sldMasterIdLst>
  <p:sldIdLst>
    <p:sldId xmlns:r="http://schemas.openxmlformats.org/officeDocument/2006/relationships" id="256" r:id="R10f734e964154469"/>
    <p:sldId xmlns:r="http://schemas.openxmlformats.org/officeDocument/2006/relationships" id="257" r:id="Ref3d3207b29748d2"/>
    <p:sldId xmlns:r="http://schemas.openxmlformats.org/officeDocument/2006/relationships" id="258" r:id="Rd01ca02491944f99"/>
    <p:sldId xmlns:r="http://schemas.openxmlformats.org/officeDocument/2006/relationships" id="259" r:id="Rba180015171e4763"/>
    <p:sldId xmlns:r="http://schemas.openxmlformats.org/officeDocument/2006/relationships" id="260" r:id="R98dc625b01d140a2"/>
    <p:sldId xmlns:r="http://schemas.openxmlformats.org/officeDocument/2006/relationships" id="261" r:id="R3f75e901d28048dc"/>
    <p:sldId xmlns:r="http://schemas.openxmlformats.org/officeDocument/2006/relationships" id="262" r:id="Rb677cb5503f04c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d74f3986442a4" /><Relationship Type="http://schemas.openxmlformats.org/officeDocument/2006/relationships/slide" Target="/ppt/slides/slide1.xml" Id="R10f734e964154469" /><Relationship Type="http://schemas.openxmlformats.org/officeDocument/2006/relationships/slide" Target="/ppt/slides/slide2.xml" Id="Ref3d3207b29748d2" /><Relationship Type="http://schemas.openxmlformats.org/officeDocument/2006/relationships/slide" Target="/ppt/slides/slide3.xml" Id="Rd01ca02491944f99" /><Relationship Type="http://schemas.openxmlformats.org/officeDocument/2006/relationships/slide" Target="/ppt/slides/slide4.xml" Id="Rba180015171e4763" /><Relationship Type="http://schemas.openxmlformats.org/officeDocument/2006/relationships/slide" Target="/ppt/slides/slide5.xml" Id="R98dc625b01d140a2" /><Relationship Type="http://schemas.openxmlformats.org/officeDocument/2006/relationships/slide" Target="/ppt/slides/slide6.xml" Id="R3f75e901d28048dc" /><Relationship Type="http://schemas.openxmlformats.org/officeDocument/2006/relationships/slide" Target="/ppt/slides/slide7.xml" Id="Rb677cb5503f04c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17df6bf50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cb498d5ed4e1a" /><Relationship Type="http://schemas.openxmlformats.org/officeDocument/2006/relationships/theme" Target="/ppt/slideMasters/theme/theme1.xml" Id="Rfb2db73b17b3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cb498d5ed4e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d19a6c23f4e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86dbfa1c640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294e77e574d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59db851af4d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66446256f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6818e481f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bc096d8fd43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HODNE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HODNE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−4 384 718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266 401 429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885 051 428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944 161 522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HODNE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Vigelands vei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919 954 396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HODNE INVEST AS</a:t>
            </a:r>
          </a:p>
        </p:txBody>
      </p:sp>
    </p:spTree>
  </p:cSld>
  <p:clrMapOvr>
    <a:masterClrMapping xmlns:a="http://schemas.openxmlformats.org/drawingml/2006/main"/>
  </p:clrMapOvr>
</p:sld>
</file>