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6f35f0e1a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7af0db3954149"/>
  </p:sldMasterIdLst>
  <p:sldIdLst>
    <p:sldId xmlns:r="http://schemas.openxmlformats.org/officeDocument/2006/relationships" id="256" r:id="R296024a566f547f0"/>
    <p:sldId xmlns:r="http://schemas.openxmlformats.org/officeDocument/2006/relationships" id="257" r:id="R2630911e43c94505"/>
    <p:sldId xmlns:r="http://schemas.openxmlformats.org/officeDocument/2006/relationships" id="258" r:id="Rfcad572ad3664376"/>
    <p:sldId xmlns:r="http://schemas.openxmlformats.org/officeDocument/2006/relationships" id="259" r:id="R0a86ea97d1954b9a"/>
    <p:sldId xmlns:r="http://schemas.openxmlformats.org/officeDocument/2006/relationships" id="260" r:id="Rd9c6903341834081"/>
    <p:sldId xmlns:r="http://schemas.openxmlformats.org/officeDocument/2006/relationships" id="261" r:id="Rde41e2657b0e4f6d"/>
    <p:sldId xmlns:r="http://schemas.openxmlformats.org/officeDocument/2006/relationships" id="262" r:id="R0b29d3e7dd7c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7af0db3954149" /><Relationship Type="http://schemas.openxmlformats.org/officeDocument/2006/relationships/slide" Target="/ppt/slides/slide1.xml" Id="R296024a566f547f0" /><Relationship Type="http://schemas.openxmlformats.org/officeDocument/2006/relationships/slide" Target="/ppt/slides/slide2.xml" Id="R2630911e43c94505" /><Relationship Type="http://schemas.openxmlformats.org/officeDocument/2006/relationships/slide" Target="/ppt/slides/slide3.xml" Id="Rfcad572ad3664376" /><Relationship Type="http://schemas.openxmlformats.org/officeDocument/2006/relationships/slide" Target="/ppt/slides/slide4.xml" Id="R0a86ea97d1954b9a" /><Relationship Type="http://schemas.openxmlformats.org/officeDocument/2006/relationships/slide" Target="/ppt/slides/slide5.xml" Id="Rd9c6903341834081" /><Relationship Type="http://schemas.openxmlformats.org/officeDocument/2006/relationships/slide" Target="/ppt/slides/slide6.xml" Id="Rde41e2657b0e4f6d" /><Relationship Type="http://schemas.openxmlformats.org/officeDocument/2006/relationships/slide" Target="/ppt/slides/slide7.xml" Id="R0b29d3e7dd7c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1f5407970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72e2a79dc479d" /><Relationship Type="http://schemas.openxmlformats.org/officeDocument/2006/relationships/theme" Target="/ppt/slideMasters/theme/theme1.xml" Id="R2bade2fdbbd1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72e2a79dc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462181df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b62d421c46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0c725ab47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46758ebef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b56c9aa174d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93c909a194d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1b00398d5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HUGSTMYR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HUGSTMYR INVEST AS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6 333 373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HUGSTMYR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Hugstmyr, Prestbakkveien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