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3adfc773b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f39ebfeb64537"/>
  </p:sldMasterIdLst>
  <p:sldIdLst>
    <p:sldId xmlns:r="http://schemas.openxmlformats.org/officeDocument/2006/relationships" id="256" r:id="R0fbb79d4c2614a5a"/>
    <p:sldId xmlns:r="http://schemas.openxmlformats.org/officeDocument/2006/relationships" id="257" r:id="R11cba1869e984441"/>
    <p:sldId xmlns:r="http://schemas.openxmlformats.org/officeDocument/2006/relationships" id="258" r:id="Rdf10ddce1223414d"/>
    <p:sldId xmlns:r="http://schemas.openxmlformats.org/officeDocument/2006/relationships" id="259" r:id="R30766391cd374519"/>
    <p:sldId xmlns:r="http://schemas.openxmlformats.org/officeDocument/2006/relationships" id="260" r:id="Rf2f96758f49647bc"/>
    <p:sldId xmlns:r="http://schemas.openxmlformats.org/officeDocument/2006/relationships" id="261" r:id="Rfc1b22f7ddd5452e"/>
    <p:sldId xmlns:r="http://schemas.openxmlformats.org/officeDocument/2006/relationships" id="262" r:id="Rb5327460734a41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f39ebfeb64537" /><Relationship Type="http://schemas.openxmlformats.org/officeDocument/2006/relationships/slide" Target="/ppt/slides/slide1.xml" Id="R0fbb79d4c2614a5a" /><Relationship Type="http://schemas.openxmlformats.org/officeDocument/2006/relationships/slide" Target="/ppt/slides/slide2.xml" Id="R11cba1869e984441" /><Relationship Type="http://schemas.openxmlformats.org/officeDocument/2006/relationships/slide" Target="/ppt/slides/slide3.xml" Id="Rdf10ddce1223414d" /><Relationship Type="http://schemas.openxmlformats.org/officeDocument/2006/relationships/slide" Target="/ppt/slides/slide4.xml" Id="R30766391cd374519" /><Relationship Type="http://schemas.openxmlformats.org/officeDocument/2006/relationships/slide" Target="/ppt/slides/slide5.xml" Id="Rf2f96758f49647bc" /><Relationship Type="http://schemas.openxmlformats.org/officeDocument/2006/relationships/slide" Target="/ppt/slides/slide6.xml" Id="Rfc1b22f7ddd5452e" /><Relationship Type="http://schemas.openxmlformats.org/officeDocument/2006/relationships/slide" Target="/ppt/slides/slide7.xml" Id="Rb5327460734a41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7594d5c1e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9032fb6fc47e0" /><Relationship Type="http://schemas.openxmlformats.org/officeDocument/2006/relationships/theme" Target="/ppt/slideMasters/theme/theme1.xml" Id="R303966a7d25b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59032fb6fc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2050440ac49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33dc04a88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191238676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e62f4a37a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5508388364a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e0bf0f33546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9500603c744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EQUADOR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EQUADOR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9 312 227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9 323 208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