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9ab864ed7c42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21de7967eb4ce2"/>
  </p:sldMasterIdLst>
  <p:sldIdLst>
    <p:sldId xmlns:r="http://schemas.openxmlformats.org/officeDocument/2006/relationships" id="256" r:id="Re7f68bbd956445f7"/>
    <p:sldId xmlns:r="http://schemas.openxmlformats.org/officeDocument/2006/relationships" id="257" r:id="Rc459363be68d4d60"/>
    <p:sldId xmlns:r="http://schemas.openxmlformats.org/officeDocument/2006/relationships" id="258" r:id="R188af2e399094343"/>
    <p:sldId xmlns:r="http://schemas.openxmlformats.org/officeDocument/2006/relationships" id="259" r:id="Rea0684e8e89f46af"/>
    <p:sldId xmlns:r="http://schemas.openxmlformats.org/officeDocument/2006/relationships" id="260" r:id="R235c7c961c194600"/>
    <p:sldId xmlns:r="http://schemas.openxmlformats.org/officeDocument/2006/relationships" id="261" r:id="R25086551ffee46fd"/>
    <p:sldId xmlns:r="http://schemas.openxmlformats.org/officeDocument/2006/relationships" id="262" r:id="R2dc031ed67674e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1de7967eb4ce2" /><Relationship Type="http://schemas.openxmlformats.org/officeDocument/2006/relationships/slide" Target="/ppt/slides/slide1.xml" Id="Re7f68bbd956445f7" /><Relationship Type="http://schemas.openxmlformats.org/officeDocument/2006/relationships/slide" Target="/ppt/slides/slide2.xml" Id="Rc459363be68d4d60" /><Relationship Type="http://schemas.openxmlformats.org/officeDocument/2006/relationships/slide" Target="/ppt/slides/slide3.xml" Id="R188af2e399094343" /><Relationship Type="http://schemas.openxmlformats.org/officeDocument/2006/relationships/slide" Target="/ppt/slides/slide4.xml" Id="Rea0684e8e89f46af" /><Relationship Type="http://schemas.openxmlformats.org/officeDocument/2006/relationships/slide" Target="/ppt/slides/slide5.xml" Id="R235c7c961c194600" /><Relationship Type="http://schemas.openxmlformats.org/officeDocument/2006/relationships/slide" Target="/ppt/slides/slide6.xml" Id="R25086551ffee46fd" /><Relationship Type="http://schemas.openxmlformats.org/officeDocument/2006/relationships/slide" Target="/ppt/slides/slide7.xml" Id="R2dc031ed67674e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dcd3fbbc0240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c35fb388b4739" /><Relationship Type="http://schemas.openxmlformats.org/officeDocument/2006/relationships/theme" Target="/ppt/slideMasters/theme/theme1.xml" Id="R2880803ec2494a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2c35fb388b47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09790a7a146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a3c8fd26340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2ee19c5b045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aee37775e4e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024e157ff48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db10447b24d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01a05599646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MARIA OLAISEN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OLAISEN AS ble etablert [år] og holder til i Lovund.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73 732 372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−32 537 208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1 633 690 506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1 696 512 829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1 842 545 114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OLAISEN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Hamnholmveien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920 162 851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