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32106893cd4e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97fa7ed2b347d7"/>
  </p:sldMasterIdLst>
  <p:sldIdLst>
    <p:sldId xmlns:r="http://schemas.openxmlformats.org/officeDocument/2006/relationships" id="256" r:id="R3386846be2ec4a6a"/>
    <p:sldId xmlns:r="http://schemas.openxmlformats.org/officeDocument/2006/relationships" id="257" r:id="R6b57df47ee464e52"/>
    <p:sldId xmlns:r="http://schemas.openxmlformats.org/officeDocument/2006/relationships" id="258" r:id="R3dab27f5233749eb"/>
    <p:sldId xmlns:r="http://schemas.openxmlformats.org/officeDocument/2006/relationships" id="259" r:id="Ref77c2a5110c451c"/>
    <p:sldId xmlns:r="http://schemas.openxmlformats.org/officeDocument/2006/relationships" id="260" r:id="Rc7478784116b4959"/>
    <p:sldId xmlns:r="http://schemas.openxmlformats.org/officeDocument/2006/relationships" id="261" r:id="R1120ef5a9e134ae2"/>
    <p:sldId xmlns:r="http://schemas.openxmlformats.org/officeDocument/2006/relationships" id="262" r:id="R208faeff904d4a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97fa7ed2b347d7" /><Relationship Type="http://schemas.openxmlformats.org/officeDocument/2006/relationships/slide" Target="/ppt/slides/slide1.xml" Id="R3386846be2ec4a6a" /><Relationship Type="http://schemas.openxmlformats.org/officeDocument/2006/relationships/slide" Target="/ppt/slides/slide2.xml" Id="R6b57df47ee464e52" /><Relationship Type="http://schemas.openxmlformats.org/officeDocument/2006/relationships/slide" Target="/ppt/slides/slide3.xml" Id="R3dab27f5233749eb" /><Relationship Type="http://schemas.openxmlformats.org/officeDocument/2006/relationships/slide" Target="/ppt/slides/slide4.xml" Id="Ref77c2a5110c451c" /><Relationship Type="http://schemas.openxmlformats.org/officeDocument/2006/relationships/slide" Target="/ppt/slides/slide5.xml" Id="Rc7478784116b4959" /><Relationship Type="http://schemas.openxmlformats.org/officeDocument/2006/relationships/slide" Target="/ppt/slides/slide6.xml" Id="R1120ef5a9e134ae2" /><Relationship Type="http://schemas.openxmlformats.org/officeDocument/2006/relationships/slide" Target="/ppt/slides/slide7.xml" Id="R208faeff904d4a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697af66c4249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e7672697e344fb" /><Relationship Type="http://schemas.openxmlformats.org/officeDocument/2006/relationships/theme" Target="/ppt/slideMasters/theme/theme1.xml" Id="R56f77094717a477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e7672697e344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b51d79e67743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f0e554b2b149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0a942209614a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64c9d30c8243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d53048f6149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4c020402046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b53f3f654d4c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ONS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ONS 2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−25 621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341 238 593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341 238 593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NILS SUNDE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Bryggegata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86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www.onsunde.no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920 171 095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ONS 2 AS</a:t>
            </a:r>
          </a:p>
        </p:txBody>
      </p:sp>
    </p:spTree>
  </p:cSld>
  <p:clrMapOvr>
    <a:masterClrMapping xmlns:a="http://schemas.openxmlformats.org/drawingml/2006/main"/>
  </p:clrMapOvr>
</p:sld>
</file>