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7d42cbe5cd43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1d5648a683482a"/>
  </p:sldMasterIdLst>
  <p:sldIdLst>
    <p:sldId xmlns:r="http://schemas.openxmlformats.org/officeDocument/2006/relationships" id="256" r:id="Rec988a1673974f2a"/>
    <p:sldId xmlns:r="http://schemas.openxmlformats.org/officeDocument/2006/relationships" id="257" r:id="Rc8c6f18482614029"/>
    <p:sldId xmlns:r="http://schemas.openxmlformats.org/officeDocument/2006/relationships" id="258" r:id="R46002bdcd8414e54"/>
    <p:sldId xmlns:r="http://schemas.openxmlformats.org/officeDocument/2006/relationships" id="259" r:id="R9805dc7713af435e"/>
    <p:sldId xmlns:r="http://schemas.openxmlformats.org/officeDocument/2006/relationships" id="260" r:id="R95afe6c7c4fb446f"/>
    <p:sldId xmlns:r="http://schemas.openxmlformats.org/officeDocument/2006/relationships" id="261" r:id="Rc375030472f64760"/>
    <p:sldId xmlns:r="http://schemas.openxmlformats.org/officeDocument/2006/relationships" id="262" r:id="R7c44a3872ab941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1d5648a683482a" /><Relationship Type="http://schemas.openxmlformats.org/officeDocument/2006/relationships/slide" Target="/ppt/slides/slide1.xml" Id="Rec988a1673974f2a" /><Relationship Type="http://schemas.openxmlformats.org/officeDocument/2006/relationships/slide" Target="/ppt/slides/slide2.xml" Id="Rc8c6f18482614029" /><Relationship Type="http://schemas.openxmlformats.org/officeDocument/2006/relationships/slide" Target="/ppt/slides/slide3.xml" Id="R46002bdcd8414e54" /><Relationship Type="http://schemas.openxmlformats.org/officeDocument/2006/relationships/slide" Target="/ppt/slides/slide4.xml" Id="R9805dc7713af435e" /><Relationship Type="http://schemas.openxmlformats.org/officeDocument/2006/relationships/slide" Target="/ppt/slides/slide5.xml" Id="R95afe6c7c4fb446f" /><Relationship Type="http://schemas.openxmlformats.org/officeDocument/2006/relationships/slide" Target="/ppt/slides/slide6.xml" Id="Rc375030472f64760" /><Relationship Type="http://schemas.openxmlformats.org/officeDocument/2006/relationships/slide" Target="/ppt/slides/slide7.xml" Id="R7c44a3872ab941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4747893ac748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c12f97ae94936" /><Relationship Type="http://schemas.openxmlformats.org/officeDocument/2006/relationships/theme" Target="/ppt/slideMasters/theme/theme1.xml" Id="Ra43e10d9dc4244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fc12f97ae949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2cf9c671f44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14f152bfe45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9f76f1bf442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9c2c0438b4d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8c2a12b2247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a63cb610445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ef959e4a244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AJ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 HOLDING AS ble etablert [år] og holder til i Uskedalen.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117 001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383 611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483 611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HJELMELAND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JANNE HJELMELAND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Arvid Hjelmeland, Geilo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5463 Uskedalen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920 174 965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HOLDING AS</a:t>
            </a:r>
          </a:p>
        </p:txBody>
      </p:sp>
    </p:spTree>
  </p:cSld>
  <p:clrMapOvr>
    <a:masterClrMapping xmlns:a="http://schemas.openxmlformats.org/drawingml/2006/main"/>
  </p:clrMapOvr>
</p:sld>
</file>