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4327606d206465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21336247ce34ed7"/>
  </p:sldMasterIdLst>
  <p:sldIdLst>
    <p:sldId xmlns:r="http://schemas.openxmlformats.org/officeDocument/2006/relationships" id="256" r:id="R12a6e98232714b19"/>
    <p:sldId xmlns:r="http://schemas.openxmlformats.org/officeDocument/2006/relationships" id="257" r:id="R220e37aa86e64d50"/>
    <p:sldId xmlns:r="http://schemas.openxmlformats.org/officeDocument/2006/relationships" id="258" r:id="R7a1d729079424796"/>
    <p:sldId xmlns:r="http://schemas.openxmlformats.org/officeDocument/2006/relationships" id="259" r:id="R295f87de86f14912"/>
    <p:sldId xmlns:r="http://schemas.openxmlformats.org/officeDocument/2006/relationships" id="260" r:id="R49038943d285440f"/>
    <p:sldId xmlns:r="http://schemas.openxmlformats.org/officeDocument/2006/relationships" id="261" r:id="R5b290ed0459d495d"/>
    <p:sldId xmlns:r="http://schemas.openxmlformats.org/officeDocument/2006/relationships" id="262" r:id="R96c7cc0466944bd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1336247ce34ed7" /><Relationship Type="http://schemas.openxmlformats.org/officeDocument/2006/relationships/slide" Target="/ppt/slides/slide1.xml" Id="R12a6e98232714b19" /><Relationship Type="http://schemas.openxmlformats.org/officeDocument/2006/relationships/slide" Target="/ppt/slides/slide2.xml" Id="R220e37aa86e64d50" /><Relationship Type="http://schemas.openxmlformats.org/officeDocument/2006/relationships/slide" Target="/ppt/slides/slide3.xml" Id="R7a1d729079424796" /><Relationship Type="http://schemas.openxmlformats.org/officeDocument/2006/relationships/slide" Target="/ppt/slides/slide4.xml" Id="R295f87de86f14912" /><Relationship Type="http://schemas.openxmlformats.org/officeDocument/2006/relationships/slide" Target="/ppt/slides/slide5.xml" Id="R49038943d285440f" /><Relationship Type="http://schemas.openxmlformats.org/officeDocument/2006/relationships/slide" Target="/ppt/slides/slide6.xml" Id="R5b290ed0459d495d" /><Relationship Type="http://schemas.openxmlformats.org/officeDocument/2006/relationships/slide" Target="/ppt/slides/slide7.xml" Id="R96c7cc0466944bd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72a693c5f94ba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9af69e205f4281" /><Relationship Type="http://schemas.openxmlformats.org/officeDocument/2006/relationships/theme" Target="/ppt/slideMasters/theme/theme1.xml" Id="Rc73500885f14453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f9af69e205f428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c54f326b9749e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e510c0a59448f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ee878839a744c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696c236deb49e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359bdd3553422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ddb269d7bf436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93af2c494c422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ARON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ARON HOLDING AS ble etablert [år] og holder til i Skien.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−17 429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122 578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4 469 166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5 269 166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ARON REITEN HAUGLAND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Bølevegen 131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3713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920 258 271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ARON HOLDING AS</a:t>
            </a:r>
          </a:p>
        </p:txBody>
      </p:sp>
    </p:spTree>
  </p:cSld>
  <p:clrMapOvr>
    <a:masterClrMapping xmlns:a="http://schemas.openxmlformats.org/drawingml/2006/main"/>
  </p:clrMapOvr>
</p:sld>
</file>