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a924a388cc45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28a84a452247cc"/>
  </p:sldMasterIdLst>
  <p:sldIdLst>
    <p:sldId xmlns:r="http://schemas.openxmlformats.org/officeDocument/2006/relationships" id="256" r:id="R1ad47489312e4856"/>
    <p:sldId xmlns:r="http://schemas.openxmlformats.org/officeDocument/2006/relationships" id="257" r:id="R254de82638654c4c"/>
    <p:sldId xmlns:r="http://schemas.openxmlformats.org/officeDocument/2006/relationships" id="258" r:id="R992e1eea928a47e3"/>
    <p:sldId xmlns:r="http://schemas.openxmlformats.org/officeDocument/2006/relationships" id="259" r:id="Ra1a16231bea84299"/>
    <p:sldId xmlns:r="http://schemas.openxmlformats.org/officeDocument/2006/relationships" id="260" r:id="R6fa80569bd984238"/>
    <p:sldId xmlns:r="http://schemas.openxmlformats.org/officeDocument/2006/relationships" id="261" r:id="R30695162c18f4f53"/>
    <p:sldId xmlns:r="http://schemas.openxmlformats.org/officeDocument/2006/relationships" id="262" r:id="R47c466f84ce640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28a84a452247cc" /><Relationship Type="http://schemas.openxmlformats.org/officeDocument/2006/relationships/slide" Target="/ppt/slides/slide1.xml" Id="R1ad47489312e4856" /><Relationship Type="http://schemas.openxmlformats.org/officeDocument/2006/relationships/slide" Target="/ppt/slides/slide2.xml" Id="R254de82638654c4c" /><Relationship Type="http://schemas.openxmlformats.org/officeDocument/2006/relationships/slide" Target="/ppt/slides/slide3.xml" Id="R992e1eea928a47e3" /><Relationship Type="http://schemas.openxmlformats.org/officeDocument/2006/relationships/slide" Target="/ppt/slides/slide4.xml" Id="Ra1a16231bea84299" /><Relationship Type="http://schemas.openxmlformats.org/officeDocument/2006/relationships/slide" Target="/ppt/slides/slide5.xml" Id="R6fa80569bd984238" /><Relationship Type="http://schemas.openxmlformats.org/officeDocument/2006/relationships/slide" Target="/ppt/slides/slide6.xml" Id="R30695162c18f4f53" /><Relationship Type="http://schemas.openxmlformats.org/officeDocument/2006/relationships/slide" Target="/ppt/slides/slide7.xml" Id="R47c466f84ce640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65dc020c0048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7b08f5ff9f48e9" /><Relationship Type="http://schemas.openxmlformats.org/officeDocument/2006/relationships/theme" Target="/ppt/slideMasters/theme/theme1.xml" Id="Rdfac04199ed54c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7b08f5ff9f48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b108622aa46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816f45eba45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7dc74d22e846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5c0d911dc4d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039c278a745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e17b66c8841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4ba509a8142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HEGGARD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HEGGARD AS ble etablert [år] og holder til i Frogner.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−1 590 946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−778 694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5 782 440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6 295 153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HEGGARD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Trestakkveien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2016 Frogner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920 275 117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HEGGARD AS</a:t>
            </a:r>
          </a:p>
        </p:txBody>
      </p:sp>
    </p:spTree>
  </p:cSld>
  <p:clrMapOvr>
    <a:masterClrMapping xmlns:a="http://schemas.openxmlformats.org/drawingml/2006/main"/>
  </p:clrMapOvr>
</p:sld>
</file>