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03281067c524b5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8baf2c793124d4b"/>
  </p:sldMasterIdLst>
  <p:sldIdLst>
    <p:sldId xmlns:r="http://schemas.openxmlformats.org/officeDocument/2006/relationships" id="256" r:id="R5208c7896249465f"/>
    <p:sldId xmlns:r="http://schemas.openxmlformats.org/officeDocument/2006/relationships" id="257" r:id="R653339b38bf947ea"/>
    <p:sldId xmlns:r="http://schemas.openxmlformats.org/officeDocument/2006/relationships" id="258" r:id="Rf0d0d1c4e5b44927"/>
    <p:sldId xmlns:r="http://schemas.openxmlformats.org/officeDocument/2006/relationships" id="259" r:id="Ra92780b29e694bd7"/>
    <p:sldId xmlns:r="http://schemas.openxmlformats.org/officeDocument/2006/relationships" id="260" r:id="R829ad5ca779e42e6"/>
    <p:sldId xmlns:r="http://schemas.openxmlformats.org/officeDocument/2006/relationships" id="261" r:id="R9006546af156429d"/>
    <p:sldId xmlns:r="http://schemas.openxmlformats.org/officeDocument/2006/relationships" id="262" r:id="R933cd4e264c24fd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8baf2c793124d4b" /><Relationship Type="http://schemas.openxmlformats.org/officeDocument/2006/relationships/slide" Target="/ppt/slides/slide1.xml" Id="R5208c7896249465f" /><Relationship Type="http://schemas.openxmlformats.org/officeDocument/2006/relationships/slide" Target="/ppt/slides/slide2.xml" Id="R653339b38bf947ea" /><Relationship Type="http://schemas.openxmlformats.org/officeDocument/2006/relationships/slide" Target="/ppt/slides/slide3.xml" Id="Rf0d0d1c4e5b44927" /><Relationship Type="http://schemas.openxmlformats.org/officeDocument/2006/relationships/slide" Target="/ppt/slides/slide4.xml" Id="Ra92780b29e694bd7" /><Relationship Type="http://schemas.openxmlformats.org/officeDocument/2006/relationships/slide" Target="/ppt/slides/slide5.xml" Id="R829ad5ca779e42e6" /><Relationship Type="http://schemas.openxmlformats.org/officeDocument/2006/relationships/slide" Target="/ppt/slides/slide6.xml" Id="R9006546af156429d" /><Relationship Type="http://schemas.openxmlformats.org/officeDocument/2006/relationships/slide" Target="/ppt/slides/slide7.xml" Id="R933cd4e264c24fd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f447a2706a8430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7fd8c122bb4dd8" /><Relationship Type="http://schemas.openxmlformats.org/officeDocument/2006/relationships/theme" Target="/ppt/slideMasters/theme/theme1.xml" Id="R26ff8951816d484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17fd8c122bb4dd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466862d488496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b0934482524b1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6d46325b174d6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e8a240bb194f5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c0ce67cf2b4eb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f021738c4b42e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7c166fc61b432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ACCESS REHAB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ACCESS REHAB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ACCESS REHAB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ACCESS REHAB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ACCESS REHAB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ACCESS REHAB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20 665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−1 376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−307 758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ACCESS REHAB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ACCESS KLINIKERNA AB  –  66,0 %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KENNETH BERG-HANSEN  –  34,0 %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ACCESS REHAB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Fridtjof Nansens plass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21 93 37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info@accessrehab.no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www.accessrehab.no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920 399 401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ACCESS REHAB AS</a:t>
            </a:r>
          </a:p>
        </p:txBody>
      </p:sp>
    </p:spTree>
  </p:cSld>
  <p:clrMapOvr>
    <a:masterClrMapping xmlns:a="http://schemas.openxmlformats.org/drawingml/2006/main"/>
  </p:clrMapOvr>
</p:sld>
</file>