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7dd938cc1a44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eb231df42444e4"/>
  </p:sldMasterIdLst>
  <p:sldIdLst>
    <p:sldId xmlns:r="http://schemas.openxmlformats.org/officeDocument/2006/relationships" id="256" r:id="Rf4e2ca18c7fa4812"/>
    <p:sldId xmlns:r="http://schemas.openxmlformats.org/officeDocument/2006/relationships" id="257" r:id="R92d213109a7346c3"/>
    <p:sldId xmlns:r="http://schemas.openxmlformats.org/officeDocument/2006/relationships" id="258" r:id="Rb490597d413442bd"/>
    <p:sldId xmlns:r="http://schemas.openxmlformats.org/officeDocument/2006/relationships" id="259" r:id="R8fa1cc9486d74ff5"/>
    <p:sldId xmlns:r="http://schemas.openxmlformats.org/officeDocument/2006/relationships" id="260" r:id="R27b0d157488c4b6d"/>
    <p:sldId xmlns:r="http://schemas.openxmlformats.org/officeDocument/2006/relationships" id="261" r:id="Rdde74d90f15f496f"/>
    <p:sldId xmlns:r="http://schemas.openxmlformats.org/officeDocument/2006/relationships" id="262" r:id="R57d4be73fc104c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eb231df42444e4" /><Relationship Type="http://schemas.openxmlformats.org/officeDocument/2006/relationships/slide" Target="/ppt/slides/slide1.xml" Id="Rf4e2ca18c7fa4812" /><Relationship Type="http://schemas.openxmlformats.org/officeDocument/2006/relationships/slide" Target="/ppt/slides/slide2.xml" Id="R92d213109a7346c3" /><Relationship Type="http://schemas.openxmlformats.org/officeDocument/2006/relationships/slide" Target="/ppt/slides/slide3.xml" Id="Rb490597d413442bd" /><Relationship Type="http://schemas.openxmlformats.org/officeDocument/2006/relationships/slide" Target="/ppt/slides/slide4.xml" Id="R8fa1cc9486d74ff5" /><Relationship Type="http://schemas.openxmlformats.org/officeDocument/2006/relationships/slide" Target="/ppt/slides/slide5.xml" Id="R27b0d157488c4b6d" /><Relationship Type="http://schemas.openxmlformats.org/officeDocument/2006/relationships/slide" Target="/ppt/slides/slide6.xml" Id="Rdde74d90f15f496f" /><Relationship Type="http://schemas.openxmlformats.org/officeDocument/2006/relationships/slide" Target="/ppt/slides/slide7.xml" Id="R57d4be73fc104c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76b949cd543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92ff42956468c" /><Relationship Type="http://schemas.openxmlformats.org/officeDocument/2006/relationships/theme" Target="/ppt/slideMasters/theme/theme1.xml" Id="Ra3d43222698a4d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492ff42956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b75c36f5042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b44d477c9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2fe50076a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e3af33b5f9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2e2ae7f2741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26d5569a5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1b2d0ad7e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ADG MALING TAPET OG GULV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ADG MALING TAPET OG GULV AS ble etablert [år] og holder til i Torp.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4 196 861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−1 287 090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−1 063 250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2 747 009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LORENZ BLAKKESTAD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Strykerveien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1658 Torp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920 467 199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ADG MALING TAPET OG GULV AS</a:t>
            </a:r>
          </a:p>
        </p:txBody>
      </p:sp>
    </p:spTree>
  </p:cSld>
  <p:clrMapOvr>
    <a:masterClrMapping xmlns:a="http://schemas.openxmlformats.org/drawingml/2006/main"/>
  </p:clrMapOvr>
</p:sld>
</file>