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dcf62edbd43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f7fd0af6340c7"/>
  </p:sldMasterIdLst>
  <p:sldIdLst>
    <p:sldId xmlns:r="http://schemas.openxmlformats.org/officeDocument/2006/relationships" id="256" r:id="R86dbf29b67394273"/>
    <p:sldId xmlns:r="http://schemas.openxmlformats.org/officeDocument/2006/relationships" id="257" r:id="Re856109aedf04e79"/>
    <p:sldId xmlns:r="http://schemas.openxmlformats.org/officeDocument/2006/relationships" id="258" r:id="R94f10215cbb04fe8"/>
    <p:sldId xmlns:r="http://schemas.openxmlformats.org/officeDocument/2006/relationships" id="259" r:id="R729deec5c3ae42f2"/>
    <p:sldId xmlns:r="http://schemas.openxmlformats.org/officeDocument/2006/relationships" id="260" r:id="Rf031a767598b40c0"/>
    <p:sldId xmlns:r="http://schemas.openxmlformats.org/officeDocument/2006/relationships" id="261" r:id="R9ed63258622842b2"/>
    <p:sldId xmlns:r="http://schemas.openxmlformats.org/officeDocument/2006/relationships" id="262" r:id="Rc9b87164427d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f7fd0af6340c7" /><Relationship Type="http://schemas.openxmlformats.org/officeDocument/2006/relationships/slide" Target="/ppt/slides/slide1.xml" Id="R86dbf29b67394273" /><Relationship Type="http://schemas.openxmlformats.org/officeDocument/2006/relationships/slide" Target="/ppt/slides/slide2.xml" Id="Re856109aedf04e79" /><Relationship Type="http://schemas.openxmlformats.org/officeDocument/2006/relationships/slide" Target="/ppt/slides/slide3.xml" Id="R94f10215cbb04fe8" /><Relationship Type="http://schemas.openxmlformats.org/officeDocument/2006/relationships/slide" Target="/ppt/slides/slide4.xml" Id="R729deec5c3ae42f2" /><Relationship Type="http://schemas.openxmlformats.org/officeDocument/2006/relationships/slide" Target="/ppt/slides/slide5.xml" Id="Rf031a767598b40c0" /><Relationship Type="http://schemas.openxmlformats.org/officeDocument/2006/relationships/slide" Target="/ppt/slides/slide6.xml" Id="R9ed63258622842b2" /><Relationship Type="http://schemas.openxmlformats.org/officeDocument/2006/relationships/slide" Target="/ppt/slides/slide7.xml" Id="Rc9b87164427d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54236b30c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fc38910d4bdd" /><Relationship Type="http://schemas.openxmlformats.org/officeDocument/2006/relationships/theme" Target="/ppt/slideMasters/theme/theme1.xml" Id="Re561ff7d181a49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0fc38910d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66e0ebf7a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881a023d5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f8444f97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d671b561444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7c8079c44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21409633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0d8470258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MARBEK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MARBEK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−176 975 926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419 500 164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428 787 250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Marianne Bekken, Neufeldts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920 656 358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