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f4a7baccd1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700b989014cd5"/>
  </p:sldMasterIdLst>
  <p:sldIdLst>
    <p:sldId xmlns:r="http://schemas.openxmlformats.org/officeDocument/2006/relationships" id="256" r:id="R9eeab690d50e4356"/>
    <p:sldId xmlns:r="http://schemas.openxmlformats.org/officeDocument/2006/relationships" id="257" r:id="R8836e03142b74d3a"/>
    <p:sldId xmlns:r="http://schemas.openxmlformats.org/officeDocument/2006/relationships" id="258" r:id="R41654e21d00d456e"/>
    <p:sldId xmlns:r="http://schemas.openxmlformats.org/officeDocument/2006/relationships" id="259" r:id="R8d3c7c72e7fd475c"/>
    <p:sldId xmlns:r="http://schemas.openxmlformats.org/officeDocument/2006/relationships" id="260" r:id="R0c1a6251df344f20"/>
    <p:sldId xmlns:r="http://schemas.openxmlformats.org/officeDocument/2006/relationships" id="261" r:id="R10202c40d69d4b74"/>
    <p:sldId xmlns:r="http://schemas.openxmlformats.org/officeDocument/2006/relationships" id="262" r:id="R24ac17c06f0b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700b989014cd5" /><Relationship Type="http://schemas.openxmlformats.org/officeDocument/2006/relationships/slide" Target="/ppt/slides/slide1.xml" Id="R9eeab690d50e4356" /><Relationship Type="http://schemas.openxmlformats.org/officeDocument/2006/relationships/slide" Target="/ppt/slides/slide2.xml" Id="R8836e03142b74d3a" /><Relationship Type="http://schemas.openxmlformats.org/officeDocument/2006/relationships/slide" Target="/ppt/slides/slide3.xml" Id="R41654e21d00d456e" /><Relationship Type="http://schemas.openxmlformats.org/officeDocument/2006/relationships/slide" Target="/ppt/slides/slide4.xml" Id="R8d3c7c72e7fd475c" /><Relationship Type="http://schemas.openxmlformats.org/officeDocument/2006/relationships/slide" Target="/ppt/slides/slide5.xml" Id="R0c1a6251df344f20" /><Relationship Type="http://schemas.openxmlformats.org/officeDocument/2006/relationships/slide" Target="/ppt/slides/slide6.xml" Id="R10202c40d69d4b74" /><Relationship Type="http://schemas.openxmlformats.org/officeDocument/2006/relationships/slide" Target="/ppt/slides/slide7.xml" Id="R24ac17c06f0b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cf4708291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073380e404eab" /><Relationship Type="http://schemas.openxmlformats.org/officeDocument/2006/relationships/theme" Target="/ppt/slideMasters/theme/theme1.xml" Id="R554ef5d19ab445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073380e40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67a5b793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e4c18019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f38c198a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1d9dd72d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0c740bb94d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470714992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76643d6ec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