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3459a568d2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7210a67744bab"/>
  </p:sldMasterIdLst>
  <p:sldIdLst>
    <p:sldId xmlns:r="http://schemas.openxmlformats.org/officeDocument/2006/relationships" id="256" r:id="R2ab9e25361a0446b"/>
    <p:sldId xmlns:r="http://schemas.openxmlformats.org/officeDocument/2006/relationships" id="257" r:id="R6395a520116a4982"/>
    <p:sldId xmlns:r="http://schemas.openxmlformats.org/officeDocument/2006/relationships" id="258" r:id="R5f7785f27f8e4d3d"/>
    <p:sldId xmlns:r="http://schemas.openxmlformats.org/officeDocument/2006/relationships" id="259" r:id="Rd0ca014d68fc43a1"/>
    <p:sldId xmlns:r="http://schemas.openxmlformats.org/officeDocument/2006/relationships" id="260" r:id="R28cf901053ce49b0"/>
    <p:sldId xmlns:r="http://schemas.openxmlformats.org/officeDocument/2006/relationships" id="261" r:id="R822647c657f74106"/>
    <p:sldId xmlns:r="http://schemas.openxmlformats.org/officeDocument/2006/relationships" id="262" r:id="Rcbd2bb59e9f1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7210a67744bab" /><Relationship Type="http://schemas.openxmlformats.org/officeDocument/2006/relationships/slide" Target="/ppt/slides/slide1.xml" Id="R2ab9e25361a0446b" /><Relationship Type="http://schemas.openxmlformats.org/officeDocument/2006/relationships/slide" Target="/ppt/slides/slide2.xml" Id="R6395a520116a4982" /><Relationship Type="http://schemas.openxmlformats.org/officeDocument/2006/relationships/slide" Target="/ppt/slides/slide3.xml" Id="R5f7785f27f8e4d3d" /><Relationship Type="http://schemas.openxmlformats.org/officeDocument/2006/relationships/slide" Target="/ppt/slides/slide4.xml" Id="Rd0ca014d68fc43a1" /><Relationship Type="http://schemas.openxmlformats.org/officeDocument/2006/relationships/slide" Target="/ppt/slides/slide5.xml" Id="R28cf901053ce49b0" /><Relationship Type="http://schemas.openxmlformats.org/officeDocument/2006/relationships/slide" Target="/ppt/slides/slide6.xml" Id="R822647c657f74106" /><Relationship Type="http://schemas.openxmlformats.org/officeDocument/2006/relationships/slide" Target="/ppt/slides/slide7.xml" Id="Rcbd2bb59e9f1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9304edd45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b55415058497a" /><Relationship Type="http://schemas.openxmlformats.org/officeDocument/2006/relationships/theme" Target="/ppt/slideMasters/theme/theme1.xml" Id="R4178b9ccfa7e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b55415058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d2911e6a34e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31236fb40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eb04f8d16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9b5f074b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5e39d312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f253ca8114b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7de5c06b243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&amp; TJESSEM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&amp; TJESSEM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1 957 476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TJESSEM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UNDHEIM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Noredalen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lars.ove.tjessem@gmail.com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921 075 340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