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7767c0cf12d44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bb755fef014c66"/>
  </p:sldMasterIdLst>
  <p:sldIdLst>
    <p:sldId xmlns:r="http://schemas.openxmlformats.org/officeDocument/2006/relationships" id="256" r:id="R91b0895a6fe64214"/>
    <p:sldId xmlns:r="http://schemas.openxmlformats.org/officeDocument/2006/relationships" id="257" r:id="R46dbbd2ebb28448f"/>
    <p:sldId xmlns:r="http://schemas.openxmlformats.org/officeDocument/2006/relationships" id="258" r:id="R96a59dfd83ae4900"/>
    <p:sldId xmlns:r="http://schemas.openxmlformats.org/officeDocument/2006/relationships" id="259" r:id="Rd36a306417584d8c"/>
    <p:sldId xmlns:r="http://schemas.openxmlformats.org/officeDocument/2006/relationships" id="260" r:id="R8dff34a65d6a4d3b"/>
    <p:sldId xmlns:r="http://schemas.openxmlformats.org/officeDocument/2006/relationships" id="261" r:id="R244b6313bde4460c"/>
    <p:sldId xmlns:r="http://schemas.openxmlformats.org/officeDocument/2006/relationships" id="262" r:id="Rf683bfd02474414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bb755fef014c66" /><Relationship Type="http://schemas.openxmlformats.org/officeDocument/2006/relationships/slide" Target="/ppt/slides/slide1.xml" Id="R91b0895a6fe64214" /><Relationship Type="http://schemas.openxmlformats.org/officeDocument/2006/relationships/slide" Target="/ppt/slides/slide2.xml" Id="R46dbbd2ebb28448f" /><Relationship Type="http://schemas.openxmlformats.org/officeDocument/2006/relationships/slide" Target="/ppt/slides/slide3.xml" Id="R96a59dfd83ae4900" /><Relationship Type="http://schemas.openxmlformats.org/officeDocument/2006/relationships/slide" Target="/ppt/slides/slide4.xml" Id="Rd36a306417584d8c" /><Relationship Type="http://schemas.openxmlformats.org/officeDocument/2006/relationships/slide" Target="/ppt/slides/slide5.xml" Id="R8dff34a65d6a4d3b" /><Relationship Type="http://schemas.openxmlformats.org/officeDocument/2006/relationships/slide" Target="/ppt/slides/slide6.xml" Id="R244b6313bde4460c" /><Relationship Type="http://schemas.openxmlformats.org/officeDocument/2006/relationships/slide" Target="/ppt/slides/slide7.xml" Id="Rf683bfd02474414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520f5834f748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3e58f5a2234424" /><Relationship Type="http://schemas.openxmlformats.org/officeDocument/2006/relationships/theme" Target="/ppt/slideMasters/theme/theme1.xml" Id="R626163530cc741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3e58f5a22344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9dd3f1c4e1422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bcf4421b484c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96a67745e24d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955569f2e74e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22166c764c419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9293a610b140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54862ed4784c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WEBCODING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WEBCODING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WEBCODING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WEBCODING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WEBCODING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WEBCODING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285 775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−391 876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−385 886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92 871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93 676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WEBCODING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MAURSTAD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WEBCODING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921 132 913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WEBCODING AS</a:t>
            </a:r>
          </a:p>
        </p:txBody>
      </p:sp>
    </p:spTree>
  </p:cSld>
  <p:clrMapOvr>
    <a:masterClrMapping xmlns:a="http://schemas.openxmlformats.org/drawingml/2006/main"/>
  </p:clrMapOvr>
</p:sld>
</file>