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a411faae2474d5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cb571cc047a4b6b"/>
  </p:sldMasterIdLst>
  <p:sldIdLst>
    <p:sldId xmlns:r="http://schemas.openxmlformats.org/officeDocument/2006/relationships" id="256" r:id="R9a1e39699aa84e22"/>
    <p:sldId xmlns:r="http://schemas.openxmlformats.org/officeDocument/2006/relationships" id="257" r:id="R86f9b7cbfddc4744"/>
    <p:sldId xmlns:r="http://schemas.openxmlformats.org/officeDocument/2006/relationships" id="258" r:id="R27640fcf181d4468"/>
    <p:sldId xmlns:r="http://schemas.openxmlformats.org/officeDocument/2006/relationships" id="259" r:id="R61905b09f2c840b9"/>
    <p:sldId xmlns:r="http://schemas.openxmlformats.org/officeDocument/2006/relationships" id="260" r:id="Re8f8db991fd74cea"/>
    <p:sldId xmlns:r="http://schemas.openxmlformats.org/officeDocument/2006/relationships" id="261" r:id="R7e71e1d58c884d9c"/>
    <p:sldId xmlns:r="http://schemas.openxmlformats.org/officeDocument/2006/relationships" id="262" r:id="R408b596685c447b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b571cc047a4b6b" /><Relationship Type="http://schemas.openxmlformats.org/officeDocument/2006/relationships/slide" Target="/ppt/slides/slide1.xml" Id="R9a1e39699aa84e22" /><Relationship Type="http://schemas.openxmlformats.org/officeDocument/2006/relationships/slide" Target="/ppt/slides/slide2.xml" Id="R86f9b7cbfddc4744" /><Relationship Type="http://schemas.openxmlformats.org/officeDocument/2006/relationships/slide" Target="/ppt/slides/slide3.xml" Id="R27640fcf181d4468" /><Relationship Type="http://schemas.openxmlformats.org/officeDocument/2006/relationships/slide" Target="/ppt/slides/slide4.xml" Id="R61905b09f2c840b9" /><Relationship Type="http://schemas.openxmlformats.org/officeDocument/2006/relationships/slide" Target="/ppt/slides/slide5.xml" Id="Re8f8db991fd74cea" /><Relationship Type="http://schemas.openxmlformats.org/officeDocument/2006/relationships/slide" Target="/ppt/slides/slide6.xml" Id="R7e71e1d58c884d9c" /><Relationship Type="http://schemas.openxmlformats.org/officeDocument/2006/relationships/slide" Target="/ppt/slides/slide7.xml" Id="R408b596685c447b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8f616fd720407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f1c237a6504e43" /><Relationship Type="http://schemas.openxmlformats.org/officeDocument/2006/relationships/theme" Target="/ppt/slideMasters/theme/theme1.xml" Id="R84bbcb73c11f4bc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1f1c237a6504e4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52e0a50d6e405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b3dfd1cd68471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3df48f02714a1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431fbdee1f4a8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f9779f465a4fe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f8db75032e46a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0c56ad57674c4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MAGNUS KONOW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KONOW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MAGNUS KONOW AS ble etablert [år] og holder til i Saltnes.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KONOW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KONOW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KONOW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−784 158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1 891 503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34 494 539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40 629 273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KONOW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MAGNUS EINAR KONOW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KONOW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Hvalfangerveien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1642 Saltnes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gne@briskely.no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921 483 473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KONOW AS</a:t>
            </a:r>
          </a:p>
        </p:txBody>
      </p:sp>
    </p:spTree>
  </p:cSld>
  <p:clrMapOvr>
    <a:masterClrMapping xmlns:a="http://schemas.openxmlformats.org/drawingml/2006/main"/>
  </p:clrMapOvr>
</p:sld>
</file>