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9f6761ae5f41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f51e3c89ba42cf"/>
  </p:sldMasterIdLst>
  <p:sldIdLst>
    <p:sldId xmlns:r="http://schemas.openxmlformats.org/officeDocument/2006/relationships" id="256" r:id="R43b659b514da4778"/>
    <p:sldId xmlns:r="http://schemas.openxmlformats.org/officeDocument/2006/relationships" id="257" r:id="R7b758962f14c4d4b"/>
    <p:sldId xmlns:r="http://schemas.openxmlformats.org/officeDocument/2006/relationships" id="258" r:id="R020b216193f248aa"/>
    <p:sldId xmlns:r="http://schemas.openxmlformats.org/officeDocument/2006/relationships" id="259" r:id="R472946c0e03841c5"/>
    <p:sldId xmlns:r="http://schemas.openxmlformats.org/officeDocument/2006/relationships" id="260" r:id="Rdaa8301d72444b50"/>
    <p:sldId xmlns:r="http://schemas.openxmlformats.org/officeDocument/2006/relationships" id="261" r:id="Rb38439718a96443b"/>
    <p:sldId xmlns:r="http://schemas.openxmlformats.org/officeDocument/2006/relationships" id="262" r:id="Rdb753b32ee714d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51e3c89ba42cf" /><Relationship Type="http://schemas.openxmlformats.org/officeDocument/2006/relationships/slide" Target="/ppt/slides/slide1.xml" Id="R43b659b514da4778" /><Relationship Type="http://schemas.openxmlformats.org/officeDocument/2006/relationships/slide" Target="/ppt/slides/slide2.xml" Id="R7b758962f14c4d4b" /><Relationship Type="http://schemas.openxmlformats.org/officeDocument/2006/relationships/slide" Target="/ppt/slides/slide3.xml" Id="R020b216193f248aa" /><Relationship Type="http://schemas.openxmlformats.org/officeDocument/2006/relationships/slide" Target="/ppt/slides/slide4.xml" Id="R472946c0e03841c5" /><Relationship Type="http://schemas.openxmlformats.org/officeDocument/2006/relationships/slide" Target="/ppt/slides/slide5.xml" Id="Rdaa8301d72444b50" /><Relationship Type="http://schemas.openxmlformats.org/officeDocument/2006/relationships/slide" Target="/ppt/slides/slide6.xml" Id="Rb38439718a96443b" /><Relationship Type="http://schemas.openxmlformats.org/officeDocument/2006/relationships/slide" Target="/ppt/slides/slide7.xml" Id="Rdb753b32ee714d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7a863675044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02a7aa0964ab2" /><Relationship Type="http://schemas.openxmlformats.org/officeDocument/2006/relationships/theme" Target="/ppt/slideMasters/theme/theme1.xml" Id="R18d41e63dfb84d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302a7aa096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08b3f0a4b45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3eed5e2cf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9c3b6d8a1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54a5af95b49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bd3a18eec4d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516fd28da44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ab6d5e3254e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ALLOCATION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ALLOCATION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7 107 824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6 999 455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7 032 649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139 055 428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151 198 034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ALLOCERIUS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921 532 385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