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6ab79bc39b43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240c0d4cdc446d"/>
  </p:sldMasterIdLst>
  <p:sldIdLst>
    <p:sldId xmlns:r="http://schemas.openxmlformats.org/officeDocument/2006/relationships" id="256" r:id="Ra9e401e77b944ead"/>
    <p:sldId xmlns:r="http://schemas.openxmlformats.org/officeDocument/2006/relationships" id="257" r:id="Rc52099227d174225"/>
    <p:sldId xmlns:r="http://schemas.openxmlformats.org/officeDocument/2006/relationships" id="258" r:id="R887cebd8c43b461c"/>
    <p:sldId xmlns:r="http://schemas.openxmlformats.org/officeDocument/2006/relationships" id="259" r:id="R3fd49a02f1ed448c"/>
    <p:sldId xmlns:r="http://schemas.openxmlformats.org/officeDocument/2006/relationships" id="260" r:id="R8c2b433fd165466e"/>
    <p:sldId xmlns:r="http://schemas.openxmlformats.org/officeDocument/2006/relationships" id="261" r:id="Re6f27f787f3e4bb9"/>
    <p:sldId xmlns:r="http://schemas.openxmlformats.org/officeDocument/2006/relationships" id="262" r:id="R52a08641beb5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40c0d4cdc446d" /><Relationship Type="http://schemas.openxmlformats.org/officeDocument/2006/relationships/slide" Target="/ppt/slides/slide1.xml" Id="Ra9e401e77b944ead" /><Relationship Type="http://schemas.openxmlformats.org/officeDocument/2006/relationships/slide" Target="/ppt/slides/slide2.xml" Id="Rc52099227d174225" /><Relationship Type="http://schemas.openxmlformats.org/officeDocument/2006/relationships/slide" Target="/ppt/slides/slide3.xml" Id="R887cebd8c43b461c" /><Relationship Type="http://schemas.openxmlformats.org/officeDocument/2006/relationships/slide" Target="/ppt/slides/slide4.xml" Id="R3fd49a02f1ed448c" /><Relationship Type="http://schemas.openxmlformats.org/officeDocument/2006/relationships/slide" Target="/ppt/slides/slide5.xml" Id="R8c2b433fd165466e" /><Relationship Type="http://schemas.openxmlformats.org/officeDocument/2006/relationships/slide" Target="/ppt/slides/slide6.xml" Id="Re6f27f787f3e4bb9" /><Relationship Type="http://schemas.openxmlformats.org/officeDocument/2006/relationships/slide" Target="/ppt/slides/slide7.xml" Id="R52a08641beb5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e1177011a445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fde2996ce41f7" /><Relationship Type="http://schemas.openxmlformats.org/officeDocument/2006/relationships/theme" Target="/ppt/slideMasters/theme/theme1.xml" Id="Rdfed5080934742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4fde2996ce41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7c2e3ca0345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d663f97364c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3730ceba741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b38c5474b41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232d283b943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123b88f1e4c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87506ff3141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ASKVOLL FJORDHOTELL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FJORDHOTELL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ASKVOLL FJORDHOTELL AS ble etablert [år] og holder til i Askvoll.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FJORDHOTELL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FJORDHOTELL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FJORDHOTELL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4 549 008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974 206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1 370 222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FJORDHOTELL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ANDREAS LYKKEBØ  –  42,0 %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EVEN SOLHEIM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MARGRETHE BJÅNES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FJORDHOTELL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Askvollvegen 432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6980 Askvoll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921 567 626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FJORDHOTELL AS</a:t>
            </a:r>
          </a:p>
        </p:txBody>
      </p:sp>
    </p:spTree>
  </p:cSld>
  <p:clrMapOvr>
    <a:masterClrMapping xmlns:a="http://schemas.openxmlformats.org/drawingml/2006/main"/>
  </p:clrMapOvr>
</p:sld>
</file>