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ff27e31314c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9b6cc76b84ada"/>
  </p:sldMasterIdLst>
  <p:sldIdLst>
    <p:sldId xmlns:r="http://schemas.openxmlformats.org/officeDocument/2006/relationships" id="256" r:id="Ref8aafd268ce43ac"/>
    <p:sldId xmlns:r="http://schemas.openxmlformats.org/officeDocument/2006/relationships" id="257" r:id="Rd945d99f43db4200"/>
    <p:sldId xmlns:r="http://schemas.openxmlformats.org/officeDocument/2006/relationships" id="258" r:id="R2b99e2d4fe7d47c7"/>
    <p:sldId xmlns:r="http://schemas.openxmlformats.org/officeDocument/2006/relationships" id="259" r:id="Rb9616a6cdcac433a"/>
    <p:sldId xmlns:r="http://schemas.openxmlformats.org/officeDocument/2006/relationships" id="260" r:id="R5a5a5986c3534041"/>
    <p:sldId xmlns:r="http://schemas.openxmlformats.org/officeDocument/2006/relationships" id="261" r:id="R78face26cdc5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9b6cc76b84ada" /><Relationship Type="http://schemas.openxmlformats.org/officeDocument/2006/relationships/slide" Target="/ppt/slides/slide1.xml" Id="Ref8aafd268ce43ac" /><Relationship Type="http://schemas.openxmlformats.org/officeDocument/2006/relationships/slide" Target="/ppt/slides/slide2.xml" Id="Rd945d99f43db4200" /><Relationship Type="http://schemas.openxmlformats.org/officeDocument/2006/relationships/slide" Target="/ppt/slides/slide3.xml" Id="R2b99e2d4fe7d47c7" /><Relationship Type="http://schemas.openxmlformats.org/officeDocument/2006/relationships/slide" Target="/ppt/slides/slide4.xml" Id="Rb9616a6cdcac433a" /><Relationship Type="http://schemas.openxmlformats.org/officeDocument/2006/relationships/slide" Target="/ppt/slides/slide5.xml" Id="R5a5a5986c3534041" /><Relationship Type="http://schemas.openxmlformats.org/officeDocument/2006/relationships/slide" Target="/ppt/slides/slide6.xml" Id="R78face26cdc5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374c44361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1ae46106a4f06" /><Relationship Type="http://schemas.openxmlformats.org/officeDocument/2006/relationships/theme" Target="/ppt/slideMasters/theme/theme1.xml" Id="R08e7ac6501c8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1ae46106a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1092d9c40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9a631b26d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98650f744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d3db75ab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5057167c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a863ddabe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VARTDAL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VARTDAL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20 414 786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68 473 639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75 960 493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Vartdalsstranda 1072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VARTDAL AS</a:t>
            </a:r>
          </a:p>
        </p:txBody>
      </p:sp>
    </p:spTree>
  </p:cSld>
  <p:clrMapOvr>
    <a:masterClrMapping xmlns:a="http://schemas.openxmlformats.org/drawingml/2006/main"/>
  </p:clrMapOvr>
</p:sld>
</file>