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fda9b0cf94d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d0c078f2c3404c"/>
  </p:sldMasterIdLst>
  <p:sldIdLst>
    <p:sldId xmlns:r="http://schemas.openxmlformats.org/officeDocument/2006/relationships" id="256" r:id="Rd451097e2b994199"/>
    <p:sldId xmlns:r="http://schemas.openxmlformats.org/officeDocument/2006/relationships" id="257" r:id="Re5071acc1e1b4a79"/>
    <p:sldId xmlns:r="http://schemas.openxmlformats.org/officeDocument/2006/relationships" id="258" r:id="R22ffa12c1ec6407e"/>
    <p:sldId xmlns:r="http://schemas.openxmlformats.org/officeDocument/2006/relationships" id="259" r:id="Rc08a1447dad54b4a"/>
    <p:sldId xmlns:r="http://schemas.openxmlformats.org/officeDocument/2006/relationships" id="260" r:id="R6947eda3e1d04ba0"/>
    <p:sldId xmlns:r="http://schemas.openxmlformats.org/officeDocument/2006/relationships" id="261" r:id="R0e4a9d56938e48d3"/>
    <p:sldId xmlns:r="http://schemas.openxmlformats.org/officeDocument/2006/relationships" id="262" r:id="R6320d5359de04c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0c078f2c3404c" /><Relationship Type="http://schemas.openxmlformats.org/officeDocument/2006/relationships/slide" Target="/ppt/slides/slide1.xml" Id="Rd451097e2b994199" /><Relationship Type="http://schemas.openxmlformats.org/officeDocument/2006/relationships/slide" Target="/ppt/slides/slide2.xml" Id="Re5071acc1e1b4a79" /><Relationship Type="http://schemas.openxmlformats.org/officeDocument/2006/relationships/slide" Target="/ppt/slides/slide3.xml" Id="R22ffa12c1ec6407e" /><Relationship Type="http://schemas.openxmlformats.org/officeDocument/2006/relationships/slide" Target="/ppt/slides/slide4.xml" Id="Rc08a1447dad54b4a" /><Relationship Type="http://schemas.openxmlformats.org/officeDocument/2006/relationships/slide" Target="/ppt/slides/slide5.xml" Id="R6947eda3e1d04ba0" /><Relationship Type="http://schemas.openxmlformats.org/officeDocument/2006/relationships/slide" Target="/ppt/slides/slide6.xml" Id="R0e4a9d56938e48d3" /><Relationship Type="http://schemas.openxmlformats.org/officeDocument/2006/relationships/slide" Target="/ppt/slides/slide7.xml" Id="R6320d5359de04c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07b6cd1db46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5d09782fb4352" /><Relationship Type="http://schemas.openxmlformats.org/officeDocument/2006/relationships/theme" Target="/ppt/slideMasters/theme/theme1.xml" Id="R2b1b51ca940d40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e5d09782fb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982882ceb4a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ebfdaf2eb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8501ff84b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7c0e8d861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76ea0f0fb4e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fa03bb706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ff6a3a3464f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SKATTUM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SKATTUM VEKST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−25 531 991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8 184 744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85 540 650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