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6ed3a7a4f041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5ab93e48e14c71"/>
  </p:sldMasterIdLst>
  <p:sldIdLst>
    <p:sldId xmlns:r="http://schemas.openxmlformats.org/officeDocument/2006/relationships" id="256" r:id="Re50d41a6cf964482"/>
    <p:sldId xmlns:r="http://schemas.openxmlformats.org/officeDocument/2006/relationships" id="257" r:id="R79ef5ebf9ae24a38"/>
    <p:sldId xmlns:r="http://schemas.openxmlformats.org/officeDocument/2006/relationships" id="258" r:id="R1f0b922cd66542da"/>
    <p:sldId xmlns:r="http://schemas.openxmlformats.org/officeDocument/2006/relationships" id="259" r:id="Rf7c4571b89874af1"/>
    <p:sldId xmlns:r="http://schemas.openxmlformats.org/officeDocument/2006/relationships" id="260" r:id="R692d8561085b4334"/>
    <p:sldId xmlns:r="http://schemas.openxmlformats.org/officeDocument/2006/relationships" id="261" r:id="R2c1242b381e04750"/>
    <p:sldId xmlns:r="http://schemas.openxmlformats.org/officeDocument/2006/relationships" id="262" r:id="Rf77f563b5d8b4d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5ab93e48e14c71" /><Relationship Type="http://schemas.openxmlformats.org/officeDocument/2006/relationships/slide" Target="/ppt/slides/slide1.xml" Id="Re50d41a6cf964482" /><Relationship Type="http://schemas.openxmlformats.org/officeDocument/2006/relationships/slide" Target="/ppt/slides/slide2.xml" Id="R79ef5ebf9ae24a38" /><Relationship Type="http://schemas.openxmlformats.org/officeDocument/2006/relationships/slide" Target="/ppt/slides/slide3.xml" Id="R1f0b922cd66542da" /><Relationship Type="http://schemas.openxmlformats.org/officeDocument/2006/relationships/slide" Target="/ppt/slides/slide4.xml" Id="Rf7c4571b89874af1" /><Relationship Type="http://schemas.openxmlformats.org/officeDocument/2006/relationships/slide" Target="/ppt/slides/slide5.xml" Id="R692d8561085b4334" /><Relationship Type="http://schemas.openxmlformats.org/officeDocument/2006/relationships/slide" Target="/ppt/slides/slide6.xml" Id="R2c1242b381e04750" /><Relationship Type="http://schemas.openxmlformats.org/officeDocument/2006/relationships/slide" Target="/ppt/slides/slide7.xml" Id="Rf77f563b5d8b4d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d37bf0600849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7ba93e8ba44ac" /><Relationship Type="http://schemas.openxmlformats.org/officeDocument/2006/relationships/theme" Target="/ppt/slideMasters/theme/theme1.xml" Id="R5ec329fd322b4f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37ba93e8ba44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42533bf4447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f78f1493e42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df7af3e1a4e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a92493b9b4e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605fe9cee40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9c6d12a064e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200dcb56e49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ASCENSUS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ASCENSUS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−15 520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94 447 969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DIDRIK VIER SIMENSEN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Sommerrogata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921 685 017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