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4d603ac280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3a5f454644bad"/>
  </p:sldMasterIdLst>
  <p:sldIdLst>
    <p:sldId xmlns:r="http://schemas.openxmlformats.org/officeDocument/2006/relationships" id="256" r:id="Ra660f02d20f04b60"/>
    <p:sldId xmlns:r="http://schemas.openxmlformats.org/officeDocument/2006/relationships" id="257" r:id="Ra0dd85d4f71342ae"/>
    <p:sldId xmlns:r="http://schemas.openxmlformats.org/officeDocument/2006/relationships" id="258" r:id="Rebb624c4aba84130"/>
    <p:sldId xmlns:r="http://schemas.openxmlformats.org/officeDocument/2006/relationships" id="259" r:id="R7758ed5995fc4328"/>
    <p:sldId xmlns:r="http://schemas.openxmlformats.org/officeDocument/2006/relationships" id="260" r:id="R1dd8530f18c749be"/>
    <p:sldId xmlns:r="http://schemas.openxmlformats.org/officeDocument/2006/relationships" id="261" r:id="Rdde763f5891349fe"/>
    <p:sldId xmlns:r="http://schemas.openxmlformats.org/officeDocument/2006/relationships" id="262" r:id="R9f0ae1b011dc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3a5f454644bad" /><Relationship Type="http://schemas.openxmlformats.org/officeDocument/2006/relationships/slide" Target="/ppt/slides/slide1.xml" Id="Ra660f02d20f04b60" /><Relationship Type="http://schemas.openxmlformats.org/officeDocument/2006/relationships/slide" Target="/ppt/slides/slide2.xml" Id="Ra0dd85d4f71342ae" /><Relationship Type="http://schemas.openxmlformats.org/officeDocument/2006/relationships/slide" Target="/ppt/slides/slide3.xml" Id="Rebb624c4aba84130" /><Relationship Type="http://schemas.openxmlformats.org/officeDocument/2006/relationships/slide" Target="/ppt/slides/slide4.xml" Id="R7758ed5995fc4328" /><Relationship Type="http://schemas.openxmlformats.org/officeDocument/2006/relationships/slide" Target="/ppt/slides/slide5.xml" Id="R1dd8530f18c749be" /><Relationship Type="http://schemas.openxmlformats.org/officeDocument/2006/relationships/slide" Target="/ppt/slides/slide6.xml" Id="Rdde763f5891349fe" /><Relationship Type="http://schemas.openxmlformats.org/officeDocument/2006/relationships/slide" Target="/ppt/slides/slide7.xml" Id="R9f0ae1b011dc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e6e67d444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fafcb002e46f6" /><Relationship Type="http://schemas.openxmlformats.org/officeDocument/2006/relationships/theme" Target="/ppt/slideMasters/theme/theme1.xml" Id="Rf41851da28c9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1fafcb002e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4ab2225f5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bfbc10e7e4d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a37b5e9ce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fa0399336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342054ada48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6278a068c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da483443240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CLEARFIELD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CLEARFIELD INVEST AS ble etablert [år] og holder til i Hof.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627 384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3 939 789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6 284 473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KLARENG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Kattholmveien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3090 Hof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921 692 102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