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f9a8ba56534e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974f6339974ddd"/>
  </p:sldMasterIdLst>
  <p:sldIdLst>
    <p:sldId xmlns:r="http://schemas.openxmlformats.org/officeDocument/2006/relationships" id="256" r:id="Raf356da979064f7d"/>
    <p:sldId xmlns:r="http://schemas.openxmlformats.org/officeDocument/2006/relationships" id="257" r:id="Rc828e6cb3eb54d3c"/>
    <p:sldId xmlns:r="http://schemas.openxmlformats.org/officeDocument/2006/relationships" id="258" r:id="R3db99bfa1d1a43f5"/>
    <p:sldId xmlns:r="http://schemas.openxmlformats.org/officeDocument/2006/relationships" id="259" r:id="Rb9a2c01e351046ce"/>
    <p:sldId xmlns:r="http://schemas.openxmlformats.org/officeDocument/2006/relationships" id="260" r:id="R2f53266909ff4311"/>
    <p:sldId xmlns:r="http://schemas.openxmlformats.org/officeDocument/2006/relationships" id="261" r:id="Rc161b86afe9f436c"/>
    <p:sldId xmlns:r="http://schemas.openxmlformats.org/officeDocument/2006/relationships" id="262" r:id="R8f602ec58d5449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974f6339974ddd" /><Relationship Type="http://schemas.openxmlformats.org/officeDocument/2006/relationships/slide" Target="/ppt/slides/slide1.xml" Id="Raf356da979064f7d" /><Relationship Type="http://schemas.openxmlformats.org/officeDocument/2006/relationships/slide" Target="/ppt/slides/slide2.xml" Id="Rc828e6cb3eb54d3c" /><Relationship Type="http://schemas.openxmlformats.org/officeDocument/2006/relationships/slide" Target="/ppt/slides/slide3.xml" Id="R3db99bfa1d1a43f5" /><Relationship Type="http://schemas.openxmlformats.org/officeDocument/2006/relationships/slide" Target="/ppt/slides/slide4.xml" Id="Rb9a2c01e351046ce" /><Relationship Type="http://schemas.openxmlformats.org/officeDocument/2006/relationships/slide" Target="/ppt/slides/slide5.xml" Id="R2f53266909ff4311" /><Relationship Type="http://schemas.openxmlformats.org/officeDocument/2006/relationships/slide" Target="/ppt/slides/slide6.xml" Id="Rc161b86afe9f436c" /><Relationship Type="http://schemas.openxmlformats.org/officeDocument/2006/relationships/slide" Target="/ppt/slides/slide7.xml" Id="R8f602ec58d5449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06810607b43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367c0de164c5e" /><Relationship Type="http://schemas.openxmlformats.org/officeDocument/2006/relationships/theme" Target="/ppt/slideMasters/theme/theme1.xml" Id="R7c84f7e1daba40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7367c0de164c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3bd320570541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2cd3116b74f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34cb298824e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6fdc08de54f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c77d7bfdb42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db25953e144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aaf2e509744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CECNOR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CECNOR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1 350 209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17 585 823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17 600 734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CECILIE NORÉN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ERLING NORÉN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Cecilie Norén, Eva Nansens vei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921 889 739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CECNOR AS</a:t>
            </a:r>
          </a:p>
        </p:txBody>
      </p:sp>
    </p:spTree>
  </p:cSld>
  <p:clrMapOvr>
    <a:masterClrMapping xmlns:a="http://schemas.openxmlformats.org/drawingml/2006/main"/>
  </p:clrMapOvr>
</p:sld>
</file>