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6bae968fee40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ca787914174465"/>
  </p:sldMasterIdLst>
  <p:sldIdLst>
    <p:sldId xmlns:r="http://schemas.openxmlformats.org/officeDocument/2006/relationships" id="256" r:id="R98cba90e7c2d47cb"/>
    <p:sldId xmlns:r="http://schemas.openxmlformats.org/officeDocument/2006/relationships" id="257" r:id="R7b78c1db03984d0b"/>
    <p:sldId xmlns:r="http://schemas.openxmlformats.org/officeDocument/2006/relationships" id="258" r:id="R33c38bfb905f4028"/>
    <p:sldId xmlns:r="http://schemas.openxmlformats.org/officeDocument/2006/relationships" id="259" r:id="Rfd4c08aac6c8410b"/>
    <p:sldId xmlns:r="http://schemas.openxmlformats.org/officeDocument/2006/relationships" id="260" r:id="Ref8d8942d8a84ef5"/>
    <p:sldId xmlns:r="http://schemas.openxmlformats.org/officeDocument/2006/relationships" id="261" r:id="Rb554f55703bb42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ca787914174465" /><Relationship Type="http://schemas.openxmlformats.org/officeDocument/2006/relationships/slide" Target="/ppt/slides/slide1.xml" Id="R98cba90e7c2d47cb" /><Relationship Type="http://schemas.openxmlformats.org/officeDocument/2006/relationships/slide" Target="/ppt/slides/slide2.xml" Id="R7b78c1db03984d0b" /><Relationship Type="http://schemas.openxmlformats.org/officeDocument/2006/relationships/slide" Target="/ppt/slides/slide3.xml" Id="R33c38bfb905f4028" /><Relationship Type="http://schemas.openxmlformats.org/officeDocument/2006/relationships/slide" Target="/ppt/slides/slide4.xml" Id="Rfd4c08aac6c8410b" /><Relationship Type="http://schemas.openxmlformats.org/officeDocument/2006/relationships/slide" Target="/ppt/slides/slide5.xml" Id="Ref8d8942d8a84ef5" /><Relationship Type="http://schemas.openxmlformats.org/officeDocument/2006/relationships/slide" Target="/ppt/slides/slide6.xml" Id="Rb554f55703bb42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480b7a5c644f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d58e6f8994a1f" /><Relationship Type="http://schemas.openxmlformats.org/officeDocument/2006/relationships/theme" Target="/ppt/slideMasters/theme/theme1.xml" Id="Rabdb7da41f484c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1d58e6f8994a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667de145240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87b5afde44c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353a23bbb4a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4fb36df8a4f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81ee3288244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0445301b743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