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12e69b74914c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ab339bcc6b432c"/>
  </p:sldMasterIdLst>
  <p:sldIdLst>
    <p:sldId xmlns:r="http://schemas.openxmlformats.org/officeDocument/2006/relationships" id="256" r:id="R29e2730dabfd40ed"/>
    <p:sldId xmlns:r="http://schemas.openxmlformats.org/officeDocument/2006/relationships" id="257" r:id="Redda6b38bd5d4ee9"/>
    <p:sldId xmlns:r="http://schemas.openxmlformats.org/officeDocument/2006/relationships" id="258" r:id="R28ca353d813e4579"/>
    <p:sldId xmlns:r="http://schemas.openxmlformats.org/officeDocument/2006/relationships" id="259" r:id="Rc1c243ac4b5840e4"/>
    <p:sldId xmlns:r="http://schemas.openxmlformats.org/officeDocument/2006/relationships" id="260" r:id="Rd9c1c439dfad4998"/>
    <p:sldId xmlns:r="http://schemas.openxmlformats.org/officeDocument/2006/relationships" id="261" r:id="R3eaf269de9d04844"/>
    <p:sldId xmlns:r="http://schemas.openxmlformats.org/officeDocument/2006/relationships" id="262" r:id="R24585b25df9f47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ab339bcc6b432c" /><Relationship Type="http://schemas.openxmlformats.org/officeDocument/2006/relationships/slide" Target="/ppt/slides/slide1.xml" Id="R29e2730dabfd40ed" /><Relationship Type="http://schemas.openxmlformats.org/officeDocument/2006/relationships/slide" Target="/ppt/slides/slide2.xml" Id="Redda6b38bd5d4ee9" /><Relationship Type="http://schemas.openxmlformats.org/officeDocument/2006/relationships/slide" Target="/ppt/slides/slide3.xml" Id="R28ca353d813e4579" /><Relationship Type="http://schemas.openxmlformats.org/officeDocument/2006/relationships/slide" Target="/ppt/slides/slide4.xml" Id="Rc1c243ac4b5840e4" /><Relationship Type="http://schemas.openxmlformats.org/officeDocument/2006/relationships/slide" Target="/ppt/slides/slide5.xml" Id="Rd9c1c439dfad4998" /><Relationship Type="http://schemas.openxmlformats.org/officeDocument/2006/relationships/slide" Target="/ppt/slides/slide6.xml" Id="R3eaf269de9d04844" /><Relationship Type="http://schemas.openxmlformats.org/officeDocument/2006/relationships/slide" Target="/ppt/slides/slide7.xml" Id="R24585b25df9f47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c52b86904e40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a82c94d7ab4113" /><Relationship Type="http://schemas.openxmlformats.org/officeDocument/2006/relationships/theme" Target="/ppt/slideMasters/theme/theme1.xml" Id="Rdacb68d350a04b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a82c94d7ab41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173398ddf845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3529e10e9c40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ad54b2d0544b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3cf13885b54a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b298b7720147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cf03956ac440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5d4de721940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WINSNES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WINSNES AS ble etablert [år] og holder til i Støren.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300 286 753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7 264 765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3 806 111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61 158 968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153 755 939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WINSNES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 I WINSNES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ÅGE WINSNES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Soknesøran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7290 Støren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922 043 973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