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95f8f2dd0af4f6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a156bd6e78e4568"/>
  </p:sldMasterIdLst>
  <p:sldIdLst>
    <p:sldId xmlns:r="http://schemas.openxmlformats.org/officeDocument/2006/relationships" id="256" r:id="R33abdd3def3d4fbe"/>
    <p:sldId xmlns:r="http://schemas.openxmlformats.org/officeDocument/2006/relationships" id="257" r:id="R8d4efd983370490e"/>
    <p:sldId xmlns:r="http://schemas.openxmlformats.org/officeDocument/2006/relationships" id="258" r:id="R9dc6ef335a624015"/>
    <p:sldId xmlns:r="http://schemas.openxmlformats.org/officeDocument/2006/relationships" id="259" r:id="R31e9ab2ae524446f"/>
    <p:sldId xmlns:r="http://schemas.openxmlformats.org/officeDocument/2006/relationships" id="260" r:id="R6136044b31fc497c"/>
    <p:sldId xmlns:r="http://schemas.openxmlformats.org/officeDocument/2006/relationships" id="261" r:id="R28f5eba2cdd041af"/>
    <p:sldId xmlns:r="http://schemas.openxmlformats.org/officeDocument/2006/relationships" id="262" r:id="R21dc2f70fc9148b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a156bd6e78e4568" /><Relationship Type="http://schemas.openxmlformats.org/officeDocument/2006/relationships/slide" Target="/ppt/slides/slide1.xml" Id="R33abdd3def3d4fbe" /><Relationship Type="http://schemas.openxmlformats.org/officeDocument/2006/relationships/slide" Target="/ppt/slides/slide2.xml" Id="R8d4efd983370490e" /><Relationship Type="http://schemas.openxmlformats.org/officeDocument/2006/relationships/slide" Target="/ppt/slides/slide3.xml" Id="R9dc6ef335a624015" /><Relationship Type="http://schemas.openxmlformats.org/officeDocument/2006/relationships/slide" Target="/ppt/slides/slide4.xml" Id="R31e9ab2ae524446f" /><Relationship Type="http://schemas.openxmlformats.org/officeDocument/2006/relationships/slide" Target="/ppt/slides/slide5.xml" Id="R6136044b31fc497c" /><Relationship Type="http://schemas.openxmlformats.org/officeDocument/2006/relationships/slide" Target="/ppt/slides/slide6.xml" Id="R28f5eba2cdd041af" /><Relationship Type="http://schemas.openxmlformats.org/officeDocument/2006/relationships/slide" Target="/ppt/slides/slide7.xml" Id="R21dc2f70fc9148b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4b8d4cae050476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09f8dea9544ccc" /><Relationship Type="http://schemas.openxmlformats.org/officeDocument/2006/relationships/theme" Target="/ppt/slideMasters/theme/theme1.xml" Id="R84bfa12345d247d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609f8dea9544cc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778c3d2ec44f7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77f499dde4403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727eb80de9423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b9aefaed574ef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8427fb95da41a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00d70f1f57434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3e8a1dec954e3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RESULTAT REGNSKAP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RESULTAT REGNSKAP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RESULTAT REGNSKAP HOLDING AS ble etablert [år] og holder til i Kongsvinger.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RESULTAT REGNSKAP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RESULTAT REGNSKAP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RESULTAT REGNSKAP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−80 609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2 485 359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15 250 170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20 746 215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RESULTAT REGNSKAP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ODAL SPAREBANK  –  74,5 %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MATS ERIK STENSENG  –  11,4 %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MERETE FOSS ANDREASSEN  –  8,7 %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RESULTAT REGNSKAP HOLDING AS  –  1,1 %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EVY ANITA LINDBERG  –  0,5 %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HEIDI KRISTIANSEN  –  0,5 %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RESULTAT REGNSKAP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Storgata 40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2212 Kongsvinger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922 276 366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RESULTAT REGNSKAP HOLDING AS</a:t>
            </a:r>
          </a:p>
        </p:txBody>
      </p:sp>
    </p:spTree>
  </p:cSld>
  <p:clrMapOvr>
    <a:masterClrMapping xmlns:a="http://schemas.openxmlformats.org/drawingml/2006/main"/>
  </p:clrMapOvr>
</p:sld>
</file>