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2fb4743ecf44ec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e2e0b9da1fb424c"/>
  </p:sldMasterIdLst>
  <p:sldIdLst>
    <p:sldId xmlns:r="http://schemas.openxmlformats.org/officeDocument/2006/relationships" id="256" r:id="R78d87d6340e64dbb"/>
    <p:sldId xmlns:r="http://schemas.openxmlformats.org/officeDocument/2006/relationships" id="257" r:id="R3419fe098a76444a"/>
    <p:sldId xmlns:r="http://schemas.openxmlformats.org/officeDocument/2006/relationships" id="258" r:id="Re438c82b00004291"/>
    <p:sldId xmlns:r="http://schemas.openxmlformats.org/officeDocument/2006/relationships" id="259" r:id="R8ffbb0a63e444858"/>
    <p:sldId xmlns:r="http://schemas.openxmlformats.org/officeDocument/2006/relationships" id="260" r:id="R768897829b3e41c5"/>
    <p:sldId xmlns:r="http://schemas.openxmlformats.org/officeDocument/2006/relationships" id="261" r:id="Rc8d38ed2a6cc447d"/>
    <p:sldId xmlns:r="http://schemas.openxmlformats.org/officeDocument/2006/relationships" id="262" r:id="R0729f7af2aba48a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e2e0b9da1fb424c" /><Relationship Type="http://schemas.openxmlformats.org/officeDocument/2006/relationships/slide" Target="/ppt/slides/slide1.xml" Id="R78d87d6340e64dbb" /><Relationship Type="http://schemas.openxmlformats.org/officeDocument/2006/relationships/slide" Target="/ppt/slides/slide2.xml" Id="R3419fe098a76444a" /><Relationship Type="http://schemas.openxmlformats.org/officeDocument/2006/relationships/slide" Target="/ppt/slides/slide3.xml" Id="Re438c82b00004291" /><Relationship Type="http://schemas.openxmlformats.org/officeDocument/2006/relationships/slide" Target="/ppt/slides/slide4.xml" Id="R8ffbb0a63e444858" /><Relationship Type="http://schemas.openxmlformats.org/officeDocument/2006/relationships/slide" Target="/ppt/slides/slide5.xml" Id="R768897829b3e41c5" /><Relationship Type="http://schemas.openxmlformats.org/officeDocument/2006/relationships/slide" Target="/ppt/slides/slide6.xml" Id="Rc8d38ed2a6cc447d" /><Relationship Type="http://schemas.openxmlformats.org/officeDocument/2006/relationships/slide" Target="/ppt/slides/slide7.xml" Id="R0729f7af2aba48a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93ab04ba63d4c5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c793289b4d46b5" /><Relationship Type="http://schemas.openxmlformats.org/officeDocument/2006/relationships/theme" Target="/ppt/slideMasters/theme/theme1.xml" Id="R8f1385ecf4d4485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ac793289b4d46b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a412cb48a3435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70758b2a6a4a6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24bc8d716a4f9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336ab28b8e4dc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8f9b0d8218425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abd82c6b854ec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2e4566f2fe496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AIDER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AIDER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AIDER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AIDER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AIDER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AIDER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1 607 578 860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21 558 506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13 157 134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123 487 363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559 425 890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AIDER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AIDER KONSERN AS  –  75,9 %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AIDER KONSERN AS  –  21,4 %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AIDER KONSERN AS  –  2,7 %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AIDER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Karl Johans gate 37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0162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922 633 452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AIDER AS</a:t>
            </a:r>
          </a:p>
        </p:txBody>
      </p:sp>
    </p:spTree>
  </p:cSld>
  <p:clrMapOvr>
    <a:masterClrMapping xmlns:a="http://schemas.openxmlformats.org/drawingml/2006/main"/>
  </p:clrMapOvr>
</p:sld>
</file>