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9a781ee55b4c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3d4703d9934ff4"/>
  </p:sldMasterIdLst>
  <p:sldIdLst>
    <p:sldId xmlns:r="http://schemas.openxmlformats.org/officeDocument/2006/relationships" id="256" r:id="R099bb7560b794b35"/>
    <p:sldId xmlns:r="http://schemas.openxmlformats.org/officeDocument/2006/relationships" id="257" r:id="Rf3a84fc613a644f9"/>
    <p:sldId xmlns:r="http://schemas.openxmlformats.org/officeDocument/2006/relationships" id="258" r:id="R93453af162be4adc"/>
    <p:sldId xmlns:r="http://schemas.openxmlformats.org/officeDocument/2006/relationships" id="259" r:id="R26343405eae54fc9"/>
    <p:sldId xmlns:r="http://schemas.openxmlformats.org/officeDocument/2006/relationships" id="260" r:id="R9dbe01112e514c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3d4703d9934ff4" /><Relationship Type="http://schemas.openxmlformats.org/officeDocument/2006/relationships/slide" Target="/ppt/slides/slide1.xml" Id="R099bb7560b794b35" /><Relationship Type="http://schemas.openxmlformats.org/officeDocument/2006/relationships/slide" Target="/ppt/slides/slide2.xml" Id="Rf3a84fc613a644f9" /><Relationship Type="http://schemas.openxmlformats.org/officeDocument/2006/relationships/slide" Target="/ppt/slides/slide3.xml" Id="R93453af162be4adc" /><Relationship Type="http://schemas.openxmlformats.org/officeDocument/2006/relationships/slide" Target="/ppt/slides/slide4.xml" Id="R26343405eae54fc9" /><Relationship Type="http://schemas.openxmlformats.org/officeDocument/2006/relationships/slide" Target="/ppt/slides/slide5.xml" Id="R9dbe01112e514c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5a765cf3af42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aa72c14974a9b" /><Relationship Type="http://schemas.openxmlformats.org/officeDocument/2006/relationships/theme" Target="/ppt/slideMasters/theme/theme1.xml" Id="R9358b231d4ca4e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eaa72c14974a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a8e0e845446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19522dddb44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d940016df41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54c3c8f3241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19b41aaff49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A-ONE CATERING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A-ONE CATERING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A-ONE CATERING DA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A-ONE CATERING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A-ONE CATERING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A-ONE CATERING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Eikervei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922 642 060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A-ONE CATERING DA</a:t>
            </a:r>
          </a:p>
        </p:txBody>
      </p:sp>
    </p:spTree>
  </p:cSld>
  <p:clrMapOvr>
    <a:masterClrMapping xmlns:a="http://schemas.openxmlformats.org/drawingml/2006/main"/>
  </p:clrMapOvr>
</p:sld>
</file>