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854d82376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2d27aa00e4406"/>
  </p:sldMasterIdLst>
  <p:sldIdLst>
    <p:sldId xmlns:r="http://schemas.openxmlformats.org/officeDocument/2006/relationships" id="256" r:id="Re46a7ea65c4245ba"/>
    <p:sldId xmlns:r="http://schemas.openxmlformats.org/officeDocument/2006/relationships" id="257" r:id="R7a7b92c9a60847c9"/>
    <p:sldId xmlns:r="http://schemas.openxmlformats.org/officeDocument/2006/relationships" id="258" r:id="R2b0f9eee9f9e4c6a"/>
    <p:sldId xmlns:r="http://schemas.openxmlformats.org/officeDocument/2006/relationships" id="259" r:id="R72b8b8f00efa45f0"/>
    <p:sldId xmlns:r="http://schemas.openxmlformats.org/officeDocument/2006/relationships" id="260" r:id="Rf9bd409036cd4de3"/>
    <p:sldId xmlns:r="http://schemas.openxmlformats.org/officeDocument/2006/relationships" id="261" r:id="Rad82b48c8ec14cfa"/>
    <p:sldId xmlns:r="http://schemas.openxmlformats.org/officeDocument/2006/relationships" id="262" r:id="Rde842c633f5d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2d27aa00e4406" /><Relationship Type="http://schemas.openxmlformats.org/officeDocument/2006/relationships/slide" Target="/ppt/slides/slide1.xml" Id="Re46a7ea65c4245ba" /><Relationship Type="http://schemas.openxmlformats.org/officeDocument/2006/relationships/slide" Target="/ppt/slides/slide2.xml" Id="R7a7b92c9a60847c9" /><Relationship Type="http://schemas.openxmlformats.org/officeDocument/2006/relationships/slide" Target="/ppt/slides/slide3.xml" Id="R2b0f9eee9f9e4c6a" /><Relationship Type="http://schemas.openxmlformats.org/officeDocument/2006/relationships/slide" Target="/ppt/slides/slide4.xml" Id="R72b8b8f00efa45f0" /><Relationship Type="http://schemas.openxmlformats.org/officeDocument/2006/relationships/slide" Target="/ppt/slides/slide5.xml" Id="Rf9bd409036cd4de3" /><Relationship Type="http://schemas.openxmlformats.org/officeDocument/2006/relationships/slide" Target="/ppt/slides/slide6.xml" Id="Rad82b48c8ec14cfa" /><Relationship Type="http://schemas.openxmlformats.org/officeDocument/2006/relationships/slide" Target="/ppt/slides/slide7.xml" Id="Rde842c633f5d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57ddadee142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1c8cb071146ce" /><Relationship Type="http://schemas.openxmlformats.org/officeDocument/2006/relationships/theme" Target="/ppt/slideMasters/theme/theme1.xml" Id="Rb7ff7bbb0cf04d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01c8cb071146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073566a39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caf117e57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656f4118246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7f74abe93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812abbf0a49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3a3b3e72f47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1026f19f5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