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21af69fcb543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67c9d183443f7"/>
  </p:sldMasterIdLst>
  <p:sldIdLst>
    <p:sldId xmlns:r="http://schemas.openxmlformats.org/officeDocument/2006/relationships" id="256" r:id="Re89dc524d7bf4bef"/>
    <p:sldId xmlns:r="http://schemas.openxmlformats.org/officeDocument/2006/relationships" id="257" r:id="Rdfe80543ffcb418b"/>
    <p:sldId xmlns:r="http://schemas.openxmlformats.org/officeDocument/2006/relationships" id="258" r:id="Rfd5804a072e946af"/>
    <p:sldId xmlns:r="http://schemas.openxmlformats.org/officeDocument/2006/relationships" id="259" r:id="R6497cd07bf9f400e"/>
    <p:sldId xmlns:r="http://schemas.openxmlformats.org/officeDocument/2006/relationships" id="260" r:id="R0e01f64397e940ca"/>
    <p:sldId xmlns:r="http://schemas.openxmlformats.org/officeDocument/2006/relationships" id="261" r:id="R9bc53e11d6b948e5"/>
    <p:sldId xmlns:r="http://schemas.openxmlformats.org/officeDocument/2006/relationships" id="262" r:id="Rce2c02d6d62649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67c9d183443f7" /><Relationship Type="http://schemas.openxmlformats.org/officeDocument/2006/relationships/slide" Target="/ppt/slides/slide1.xml" Id="Re89dc524d7bf4bef" /><Relationship Type="http://schemas.openxmlformats.org/officeDocument/2006/relationships/slide" Target="/ppt/slides/slide2.xml" Id="Rdfe80543ffcb418b" /><Relationship Type="http://schemas.openxmlformats.org/officeDocument/2006/relationships/slide" Target="/ppt/slides/slide3.xml" Id="Rfd5804a072e946af" /><Relationship Type="http://schemas.openxmlformats.org/officeDocument/2006/relationships/slide" Target="/ppt/slides/slide4.xml" Id="R6497cd07bf9f400e" /><Relationship Type="http://schemas.openxmlformats.org/officeDocument/2006/relationships/slide" Target="/ppt/slides/slide5.xml" Id="R0e01f64397e940ca" /><Relationship Type="http://schemas.openxmlformats.org/officeDocument/2006/relationships/slide" Target="/ppt/slides/slide6.xml" Id="R9bc53e11d6b948e5" /><Relationship Type="http://schemas.openxmlformats.org/officeDocument/2006/relationships/slide" Target="/ppt/slides/slide7.xml" Id="Rce2c02d6d62649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10c7fd21249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9143b222b4f55" /><Relationship Type="http://schemas.openxmlformats.org/officeDocument/2006/relationships/theme" Target="/ppt/slideMasters/theme/theme1.xml" Id="R77fadb942f5743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e9143b222b4f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4d371a2e44e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f9fd3c5524a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4ce8e653c42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e6b39eb4c4c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c5961669349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ec0d99d3c40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616ac842540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ACQUARIO NORWEGIAN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ACQUARIO NORWEGIAN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ACQUARIO NORWEGIAN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ACQUARIO NORWEGIAN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ACQUARIO NORWEGIAN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ACQUARIO NORWEGIAN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−135 316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ACQUARIO NORWEGIAN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ACQUARIO HOLDING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ACQUARIO NORWEGIAN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 Espen Thorsby, Huldreveien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espen@frippy.no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923 364 587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ACQUARIO NORWEGIAN INVEST AS</a:t>
            </a:r>
          </a:p>
        </p:txBody>
      </p:sp>
    </p:spTree>
  </p:cSld>
  <p:clrMapOvr>
    <a:masterClrMapping xmlns:a="http://schemas.openxmlformats.org/drawingml/2006/main"/>
  </p:clrMapOvr>
</p:sld>
</file>