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c18ecd42e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a97d1bc3954af6"/>
  </p:sldMasterIdLst>
  <p:sldIdLst>
    <p:sldId xmlns:r="http://schemas.openxmlformats.org/officeDocument/2006/relationships" id="256" r:id="Rab031ae9ca884ae5"/>
    <p:sldId xmlns:r="http://schemas.openxmlformats.org/officeDocument/2006/relationships" id="257" r:id="R1999acdee098459b"/>
    <p:sldId xmlns:r="http://schemas.openxmlformats.org/officeDocument/2006/relationships" id="258" r:id="Rf7f2bf62f90e4807"/>
    <p:sldId xmlns:r="http://schemas.openxmlformats.org/officeDocument/2006/relationships" id="259" r:id="R20e5620651ee4b0d"/>
    <p:sldId xmlns:r="http://schemas.openxmlformats.org/officeDocument/2006/relationships" id="260" r:id="R08917a13b5284897"/>
    <p:sldId xmlns:r="http://schemas.openxmlformats.org/officeDocument/2006/relationships" id="261" r:id="Rbe35d5ac9d0e4f5b"/>
    <p:sldId xmlns:r="http://schemas.openxmlformats.org/officeDocument/2006/relationships" id="262" r:id="Rbf1e9f39ff4b42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97d1bc3954af6" /><Relationship Type="http://schemas.openxmlformats.org/officeDocument/2006/relationships/slide" Target="/ppt/slides/slide1.xml" Id="Rab031ae9ca884ae5" /><Relationship Type="http://schemas.openxmlformats.org/officeDocument/2006/relationships/slide" Target="/ppt/slides/slide2.xml" Id="R1999acdee098459b" /><Relationship Type="http://schemas.openxmlformats.org/officeDocument/2006/relationships/slide" Target="/ppt/slides/slide3.xml" Id="Rf7f2bf62f90e4807" /><Relationship Type="http://schemas.openxmlformats.org/officeDocument/2006/relationships/slide" Target="/ppt/slides/slide4.xml" Id="R20e5620651ee4b0d" /><Relationship Type="http://schemas.openxmlformats.org/officeDocument/2006/relationships/slide" Target="/ppt/slides/slide5.xml" Id="R08917a13b5284897" /><Relationship Type="http://schemas.openxmlformats.org/officeDocument/2006/relationships/slide" Target="/ppt/slides/slide6.xml" Id="Rbe35d5ac9d0e4f5b" /><Relationship Type="http://schemas.openxmlformats.org/officeDocument/2006/relationships/slide" Target="/ppt/slides/slide7.xml" Id="Rbf1e9f39ff4b42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62b567c9b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0413257649dd" /><Relationship Type="http://schemas.openxmlformats.org/officeDocument/2006/relationships/theme" Target="/ppt/slideMasters/theme/theme1.xml" Id="R45a7144ebc6240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70413257649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0445c5c34f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1279aa1a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0440bb88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7b71d2b4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aa33394e8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7932ba701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01a5b78cf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AMATIQA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AMATIQA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8 761 901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JAKOB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Utsiktsvei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