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cc75a9ea346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4954729c67475a"/>
  </p:sldMasterIdLst>
  <p:sldIdLst>
    <p:sldId xmlns:r="http://schemas.openxmlformats.org/officeDocument/2006/relationships" id="256" r:id="Rb7c18e85799246c6"/>
    <p:sldId xmlns:r="http://schemas.openxmlformats.org/officeDocument/2006/relationships" id="257" r:id="Rbf350a47533b495a"/>
    <p:sldId xmlns:r="http://schemas.openxmlformats.org/officeDocument/2006/relationships" id="258" r:id="R45029063c69e4fba"/>
    <p:sldId xmlns:r="http://schemas.openxmlformats.org/officeDocument/2006/relationships" id="259" r:id="Raf9904c457bb4eef"/>
    <p:sldId xmlns:r="http://schemas.openxmlformats.org/officeDocument/2006/relationships" id="260" r:id="R360bdfb5c8034e5e"/>
    <p:sldId xmlns:r="http://schemas.openxmlformats.org/officeDocument/2006/relationships" id="261" r:id="R34bf69355dc44a1b"/>
    <p:sldId xmlns:r="http://schemas.openxmlformats.org/officeDocument/2006/relationships" id="262" r:id="R6b9b5182ff99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4954729c67475a" /><Relationship Type="http://schemas.openxmlformats.org/officeDocument/2006/relationships/slide" Target="/ppt/slides/slide1.xml" Id="Rb7c18e85799246c6" /><Relationship Type="http://schemas.openxmlformats.org/officeDocument/2006/relationships/slide" Target="/ppt/slides/slide2.xml" Id="Rbf350a47533b495a" /><Relationship Type="http://schemas.openxmlformats.org/officeDocument/2006/relationships/slide" Target="/ppt/slides/slide3.xml" Id="R45029063c69e4fba" /><Relationship Type="http://schemas.openxmlformats.org/officeDocument/2006/relationships/slide" Target="/ppt/slides/slide4.xml" Id="Raf9904c457bb4eef" /><Relationship Type="http://schemas.openxmlformats.org/officeDocument/2006/relationships/slide" Target="/ppt/slides/slide5.xml" Id="R360bdfb5c8034e5e" /><Relationship Type="http://schemas.openxmlformats.org/officeDocument/2006/relationships/slide" Target="/ppt/slides/slide6.xml" Id="R34bf69355dc44a1b" /><Relationship Type="http://schemas.openxmlformats.org/officeDocument/2006/relationships/slide" Target="/ppt/slides/slide7.xml" Id="R6b9b5182ff99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e6098c4ce46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cb8dfa9384681" /><Relationship Type="http://schemas.openxmlformats.org/officeDocument/2006/relationships/theme" Target="/ppt/slideMasters/theme/theme1.xml" Id="R0399e912e54443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cb8dfa93846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70b2515b5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eca3965cc4f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71d2daf3c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340d630a349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7ffd358fa42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300ac3f874b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1e1d3358445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SOOL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1 373 820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Magnus Solvik, Nordseter terrasse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SOOL AS</a:t>
            </a:r>
          </a:p>
        </p:txBody>
      </p:sp>
    </p:spTree>
  </p:cSld>
  <p:clrMapOvr>
    <a:masterClrMapping xmlns:a="http://schemas.openxmlformats.org/drawingml/2006/main"/>
  </p:clrMapOvr>
</p:sld>
</file>